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11309350" cx="20104100"/>
  <p:notesSz cx="20104100" cy="11309350"/>
  <p:embeddedFontLst>
    <p:embeddedFont>
      <p:font typeface="Nunito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Tahoma"/>
      <p:regular r:id="rId37"/>
      <p:bold r:id="rId38"/>
    </p:embeddedFont>
    <p:embeddedFont>
      <p:font typeface="Nunito Black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1" roundtripDataSignature="AMtx7mit7Zpdww7ZRPlqGSbf9jUoiwaW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0374B99-A85B-4E6B-8CC5-A3D164D14A7E}">
  <a:tblStyle styleId="{A0374B99-A85B-4E6B-8CC5-A3D164D14A7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Black-boldItalic.fntdata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5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4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7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6.xml"/><Relationship Id="rId34" Type="http://schemas.openxmlformats.org/officeDocument/2006/relationships/font" Target="fonts/Montserrat-bold.fntdata"/><Relationship Id="rId15" Type="http://schemas.openxmlformats.org/officeDocument/2006/relationships/slide" Target="slides/slide9.xml"/><Relationship Id="rId37" Type="http://schemas.openxmlformats.org/officeDocument/2006/relationships/font" Target="fonts/Tahoma-regular.fntdata"/><Relationship Id="rId14" Type="http://schemas.openxmlformats.org/officeDocument/2006/relationships/slide" Target="slides/slide8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1.xml"/><Relationship Id="rId39" Type="http://schemas.openxmlformats.org/officeDocument/2006/relationships/font" Target="fonts/NunitoBlack-bold.fntdata"/><Relationship Id="rId16" Type="http://schemas.openxmlformats.org/officeDocument/2006/relationships/slide" Target="slides/slide10.xml"/><Relationship Id="rId38" Type="http://schemas.openxmlformats.org/officeDocument/2006/relationships/font" Target="fonts/Tahoma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" name="Google Shape;38;p1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30c645c7f_0_54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" name="Google Shape;157;g1230c645c7f_0_54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1da49c6c0_0_0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121da49c6c0_0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31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14c6c13bb_3_10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g1214c6c13bb_3_100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9:notes"/>
          <p:cNvSpPr/>
          <p:nvPr>
            <p:ph idx="2" type="sldImg"/>
          </p:nvPr>
        </p:nvSpPr>
        <p:spPr>
          <a:xfrm>
            <a:off x="3351350" y="848200"/>
            <a:ext cx="13403400" cy="4241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14c6c13bb_3_11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g1214c6c13bb_3_116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23ad0d5f2f_0_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g123ad0d5f2f_0_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53ab1e9b4_0_107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gf53ab1e9b4_0_107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21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f572cc1a62_0_7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gf572cc1a62_0_7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" name="Google Shape;46;p2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:notes"/>
          <p:cNvSpPr txBox="1"/>
          <p:nvPr>
            <p:ph idx="1" type="body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25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b6919bbe04_0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9" name="Google Shape;299;g1b6919bbe04_0_0:notes"/>
          <p:cNvSpPr/>
          <p:nvPr>
            <p:ph idx="2" type="sldImg"/>
          </p:nvPr>
        </p:nvSpPr>
        <p:spPr>
          <a:xfrm>
            <a:off x="6283325" y="847725"/>
            <a:ext cx="7539000" cy="4241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572cc1a62_0_69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1" name="Google Shape;321;gf572cc1a62_0_69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214c6c13bb_3_15:notes"/>
          <p:cNvSpPr txBox="1"/>
          <p:nvPr>
            <p:ph idx="1" type="body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8150" lIns="216375" spcFirstLastPara="1" rIns="216375" wrap="square" tIns="108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t/>
            </a:r>
            <a:endParaRPr/>
          </a:p>
        </p:txBody>
      </p:sp>
      <p:sp>
        <p:nvSpPr>
          <p:cNvPr id="53" name="Google Shape;53;g1214c6c13bb_3_15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14c6c13bb_0_13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g1214c6c13bb_0_136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3cea79b49_2_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" name="Google Shape;85;g133cea79b49_2_0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53ab1e9b4_0_2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gf53ab1e9b4_0_20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14c6c0f6b_0_16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g1214c6c0f6b_0_16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35955c1d0_1_3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g1235955c1d0_1_3:notes"/>
          <p:cNvSpPr/>
          <p:nvPr>
            <p:ph idx="2" type="sldImg"/>
          </p:nvPr>
        </p:nvSpPr>
        <p:spPr>
          <a:xfrm>
            <a:off x="3351350" y="848200"/>
            <a:ext cx="13403400" cy="4241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14c6c0f6b_0_10:notes"/>
          <p:cNvSpPr txBox="1"/>
          <p:nvPr>
            <p:ph idx="1" type="body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g1214c6c0f6b_0_10:notes"/>
          <p:cNvSpPr/>
          <p:nvPr>
            <p:ph idx="2" type="sldImg"/>
          </p:nvPr>
        </p:nvSpPr>
        <p:spPr>
          <a:xfrm>
            <a:off x="6283325" y="847725"/>
            <a:ext cx="7539038" cy="4241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pak" showMasterSp="0">
  <p:cSld name="Title Only">
    <p:bg>
      <p:bgPr>
        <a:solidFill>
          <a:schemeClr val="lt1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4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4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" name="Google Shape;1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4100" cy="113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/>
          <p:nvPr/>
        </p:nvSpPr>
        <p:spPr>
          <a:xfrm>
            <a:off x="-14950" y="-44875"/>
            <a:ext cx="20104200" cy="11309400"/>
          </a:xfrm>
          <a:prstGeom prst="rect">
            <a:avLst/>
          </a:prstGeom>
          <a:solidFill>
            <a:srgbClr val="000000">
              <a:alpha val="635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3"/>
          <p:cNvSpPr txBox="1"/>
          <p:nvPr>
            <p:ph type="title"/>
          </p:nvPr>
        </p:nvSpPr>
        <p:spPr>
          <a:xfrm>
            <a:off x="2738029" y="4091887"/>
            <a:ext cx="14628041" cy="2969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25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" type="body"/>
          </p:nvPr>
        </p:nvSpPr>
        <p:spPr>
          <a:xfrm>
            <a:off x="1013446" y="3761111"/>
            <a:ext cx="18077206" cy="2269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3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3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3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214c6c13bb_0_66"/>
          <p:cNvSpPr txBox="1"/>
          <p:nvPr>
            <p:ph type="title"/>
          </p:nvPr>
        </p:nvSpPr>
        <p:spPr>
          <a:xfrm>
            <a:off x="685307" y="978506"/>
            <a:ext cx="18733500" cy="12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g1214c6c13bb_0_66"/>
          <p:cNvSpPr txBox="1"/>
          <p:nvPr>
            <p:ph idx="1" type="body"/>
          </p:nvPr>
        </p:nvSpPr>
        <p:spPr>
          <a:xfrm>
            <a:off x="685307" y="2534022"/>
            <a:ext cx="18733500" cy="75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Autofit/>
          </a:bodyPr>
          <a:lstStyle>
            <a:lvl1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25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25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25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25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25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●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25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○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25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■"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g1214c6c13bb_0_66"/>
          <p:cNvSpPr txBox="1"/>
          <p:nvPr>
            <p:ph idx="12" type="sldNum"/>
          </p:nvPr>
        </p:nvSpPr>
        <p:spPr>
          <a:xfrm>
            <a:off x="18627640" y="10253320"/>
            <a:ext cx="12063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01025" lIns="201025" spcFirstLastPara="1" rIns="201025" wrap="square" tIns="2010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  <a:defRPr b="0" i="0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6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6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>
  <p:cSld name="Two Content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5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9" name="Google Shape;29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104099" cy="11308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7"/>
          <p:cNvSpPr txBox="1"/>
          <p:nvPr>
            <p:ph type="ctrTitle"/>
          </p:nvPr>
        </p:nvSpPr>
        <p:spPr>
          <a:xfrm>
            <a:off x="1507807" y="3505898"/>
            <a:ext cx="17088487" cy="2374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37"/>
          <p:cNvSpPr txBox="1"/>
          <p:nvPr>
            <p:ph idx="1" type="subTitle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7"/>
          <p:cNvSpPr txBox="1"/>
          <p:nvPr>
            <p:ph idx="11" type="ft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37"/>
          <p:cNvSpPr txBox="1"/>
          <p:nvPr>
            <p:ph idx="10" type="dt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37"/>
          <p:cNvSpPr txBox="1"/>
          <p:nvPr>
            <p:ph idx="12" type="sldNum"/>
          </p:nvPr>
        </p:nvSpPr>
        <p:spPr>
          <a:xfrm>
            <a:off x="14474953" y="10517696"/>
            <a:ext cx="4623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20180301" cy="142484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"/>
          <p:cNvSpPr txBox="1"/>
          <p:nvPr>
            <p:ph type="title"/>
          </p:nvPr>
        </p:nvSpPr>
        <p:spPr>
          <a:xfrm>
            <a:off x="4187050" y="4347550"/>
            <a:ext cx="1173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5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5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London | Matchmaking Meetups</a:t>
            </a:r>
            <a:endParaRPr b="1" i="0" sz="5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41;p1"/>
          <p:cNvSpPr txBox="1"/>
          <p:nvPr/>
        </p:nvSpPr>
        <p:spPr>
          <a:xfrm>
            <a:off x="774225" y="7818825"/>
            <a:ext cx="72003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1425">
            <a:spAutoFit/>
          </a:bodyPr>
          <a:lstStyle/>
          <a:p>
            <a:pPr indent="0" lvl="0" marL="12700" marR="5080" rtl="0" algn="l">
              <a:lnSpc>
                <a:spcPct val="106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Introduction &amp; Partnership Presentation</a:t>
            </a:r>
            <a:endParaRPr b="1" i="0" sz="3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42;p1"/>
          <p:cNvSpPr txBox="1"/>
          <p:nvPr/>
        </p:nvSpPr>
        <p:spPr>
          <a:xfrm>
            <a:off x="4187050" y="2369705"/>
            <a:ext cx="13030500" cy="1120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7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XYZ Event Agency</a:t>
            </a:r>
            <a:endParaRPr b="1" i="0" sz="7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3;p1"/>
          <p:cNvSpPr/>
          <p:nvPr/>
        </p:nvSpPr>
        <p:spPr>
          <a:xfrm>
            <a:off x="0" y="7256325"/>
            <a:ext cx="499772" cy="2345690"/>
          </a:xfrm>
          <a:custGeom>
            <a:rect b="b" l="l" r="r" t="t"/>
            <a:pathLst>
              <a:path extrusionOk="0" h="2345690" w="659765">
                <a:moveTo>
                  <a:pt x="0" y="0"/>
                </a:moveTo>
                <a:lnTo>
                  <a:pt x="659665" y="0"/>
                </a:lnTo>
                <a:lnTo>
                  <a:pt x="659665" y="2345478"/>
                </a:lnTo>
                <a:lnTo>
                  <a:pt x="0" y="2345478"/>
                </a:lnTo>
                <a:lnTo>
                  <a:pt x="0" y="0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30c645c7f_0_54"/>
          <p:cNvSpPr txBox="1"/>
          <p:nvPr/>
        </p:nvSpPr>
        <p:spPr>
          <a:xfrm>
            <a:off x="535600" y="691775"/>
            <a:ext cx="102744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IT’s a MatchMaking Meetup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160" name="Google Shape;160;g1230c645c7f_0_54"/>
          <p:cNvCxnSpPr/>
          <p:nvPr/>
        </p:nvCxnSpPr>
        <p:spPr>
          <a:xfrm>
            <a:off x="11212700" y="1200775"/>
            <a:ext cx="8972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61" name="Google Shape;161;g1230c645c7f_0_54"/>
          <p:cNvSpPr txBox="1"/>
          <p:nvPr/>
        </p:nvSpPr>
        <p:spPr>
          <a:xfrm>
            <a:off x="1241700" y="8201700"/>
            <a:ext cx="8424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 Presentations and Panels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Live Technical Workshops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Q&amp;A Round Tables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Discussion and Meeting Opportunity with Speakers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1230c645c7f_0_54"/>
          <p:cNvSpPr txBox="1"/>
          <p:nvPr/>
        </p:nvSpPr>
        <p:spPr>
          <a:xfrm>
            <a:off x="10531625" y="8040600"/>
            <a:ext cx="5354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1-to-1 B2B Meetings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Instant 1-to-1 Text Chat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Networking &amp; Meeting Areas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Viewing All Participants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●"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Calendar Management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1230c645c7f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1625" y="2336400"/>
            <a:ext cx="8424399" cy="5614599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37647"/>
              </a:srgbClr>
            </a:outerShdw>
          </a:effectLst>
        </p:spPr>
      </p:pic>
      <p:pic>
        <p:nvPicPr>
          <p:cNvPr id="164" name="Google Shape;164;g1230c645c7f_0_54"/>
          <p:cNvPicPr preferRelativeResize="0"/>
          <p:nvPr/>
        </p:nvPicPr>
        <p:blipFill rotWithShape="1">
          <a:blip r:embed="rId4">
            <a:alphaModFix/>
          </a:blip>
          <a:srcRect b="0" l="0" r="14601" t="0"/>
          <a:stretch/>
        </p:blipFill>
        <p:spPr>
          <a:xfrm>
            <a:off x="1306150" y="2336400"/>
            <a:ext cx="8524099" cy="5614599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37647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1da49c6c0_0_0"/>
          <p:cNvSpPr txBox="1"/>
          <p:nvPr>
            <p:ph type="title"/>
          </p:nvPr>
        </p:nvSpPr>
        <p:spPr>
          <a:xfrm>
            <a:off x="1787770" y="1294899"/>
            <a:ext cx="146280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6600">
                <a:latin typeface="Nunito Black"/>
                <a:ea typeface="Nunito Black"/>
                <a:cs typeface="Nunito Black"/>
                <a:sym typeface="Nunito Black"/>
              </a:rPr>
              <a:t>Unique networking experience with Deal Room event technology</a:t>
            </a:r>
            <a:endParaRPr/>
          </a:p>
        </p:txBody>
      </p:sp>
      <p:pic>
        <p:nvPicPr>
          <p:cNvPr id="170" name="Google Shape;170;g121da49c6c0_0_0"/>
          <p:cNvPicPr preferRelativeResize="0"/>
          <p:nvPr/>
        </p:nvPicPr>
        <p:blipFill rotWithShape="1">
          <a:blip r:embed="rId3">
            <a:alphaModFix/>
          </a:blip>
          <a:srcRect b="21482" l="10525" r="12220" t="17340"/>
          <a:stretch/>
        </p:blipFill>
        <p:spPr>
          <a:xfrm>
            <a:off x="2671482" y="4500283"/>
            <a:ext cx="14128378" cy="6293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alroom" id="171" name="Google Shape;171;g121da49c6c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0" y="4762843"/>
            <a:ext cx="1685365" cy="300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/>
          <p:nvPr/>
        </p:nvSpPr>
        <p:spPr>
          <a:xfrm>
            <a:off x="1212575" y="323815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Cloud Adoption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7" name="Google Shape;177;p31"/>
          <p:cNvSpPr/>
          <p:nvPr/>
        </p:nvSpPr>
        <p:spPr>
          <a:xfrm>
            <a:off x="5763050" y="323815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Digital Transformation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8" name="Google Shape;178;p31"/>
          <p:cNvSpPr/>
          <p:nvPr/>
        </p:nvSpPr>
        <p:spPr>
          <a:xfrm>
            <a:off x="10313525" y="323815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Cloud Security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9" name="Google Shape;179;p31"/>
          <p:cNvSpPr/>
          <p:nvPr/>
        </p:nvSpPr>
        <p:spPr>
          <a:xfrm>
            <a:off x="14864000" y="323815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Multi-Cloud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0" name="Google Shape;180;p31"/>
          <p:cNvSpPr/>
          <p:nvPr/>
        </p:nvSpPr>
        <p:spPr>
          <a:xfrm>
            <a:off x="1212588" y="5313075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Hybrid Cloud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1" name="Google Shape;181;p31"/>
          <p:cNvSpPr/>
          <p:nvPr/>
        </p:nvSpPr>
        <p:spPr>
          <a:xfrm>
            <a:off x="5763063" y="5313075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Cloud Native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2" name="Google Shape;182;p31"/>
          <p:cNvSpPr/>
          <p:nvPr/>
        </p:nvSpPr>
        <p:spPr>
          <a:xfrm>
            <a:off x="10313538" y="5313075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Microservices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3" name="Google Shape;183;p31"/>
          <p:cNvSpPr/>
          <p:nvPr/>
        </p:nvSpPr>
        <p:spPr>
          <a:xfrm>
            <a:off x="14864013" y="5313075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IaaS-PaaS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4" name="Google Shape;184;p31"/>
          <p:cNvSpPr/>
          <p:nvPr/>
        </p:nvSpPr>
        <p:spPr>
          <a:xfrm>
            <a:off x="1212588" y="738800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DevOps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5" name="Google Shape;185;p31"/>
          <p:cNvSpPr/>
          <p:nvPr/>
        </p:nvSpPr>
        <p:spPr>
          <a:xfrm>
            <a:off x="5763063" y="738800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Transition of Datacenters to Cloud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6" name="Google Shape;186;p31"/>
          <p:cNvSpPr/>
          <p:nvPr/>
        </p:nvSpPr>
        <p:spPr>
          <a:xfrm>
            <a:off x="10313538" y="738800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DX Optimization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14864013" y="7388000"/>
            <a:ext cx="4027500" cy="1562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Hyper-converged Infrastructures</a:t>
            </a:r>
            <a:endParaRPr b="0" i="0" sz="2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" name="Google Shape;188;p31"/>
          <p:cNvSpPr txBox="1"/>
          <p:nvPr/>
        </p:nvSpPr>
        <p:spPr>
          <a:xfrm>
            <a:off x="535600" y="691775"/>
            <a:ext cx="35724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Key Topics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189" name="Google Shape;189;p31"/>
          <p:cNvCxnSpPr/>
          <p:nvPr/>
        </p:nvCxnSpPr>
        <p:spPr>
          <a:xfrm>
            <a:off x="4881375" y="1160525"/>
            <a:ext cx="153036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14c6c13bb_3_100"/>
          <p:cNvSpPr txBox="1"/>
          <p:nvPr/>
        </p:nvSpPr>
        <p:spPr>
          <a:xfrm>
            <a:off x="1173925" y="3423075"/>
            <a:ext cx="4343100" cy="39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Event Theme</a:t>
            </a:r>
            <a:endParaRPr b="1" i="0" sz="3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Date</a:t>
            </a:r>
            <a:endParaRPr b="0" i="0" sz="3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Time</a:t>
            </a:r>
            <a:endParaRPr b="1" i="0" sz="3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Venue</a:t>
            </a:r>
            <a:endParaRPr b="1" i="0" sz="3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Participants</a:t>
            </a:r>
            <a:endParaRPr b="0" i="0" sz="3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g1214c6c13bb_3_100"/>
          <p:cNvSpPr txBox="1"/>
          <p:nvPr/>
        </p:nvSpPr>
        <p:spPr>
          <a:xfrm>
            <a:off x="535600" y="691775"/>
            <a:ext cx="6198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Next Meetup Event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196" name="Google Shape;196;g1214c6c13bb_3_100"/>
          <p:cNvCxnSpPr/>
          <p:nvPr/>
        </p:nvCxnSpPr>
        <p:spPr>
          <a:xfrm>
            <a:off x="7217375" y="1160525"/>
            <a:ext cx="12967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97" name="Google Shape;197;g1214c6c13bb_3_100"/>
          <p:cNvSpPr txBox="1"/>
          <p:nvPr/>
        </p:nvSpPr>
        <p:spPr>
          <a:xfrm>
            <a:off x="5461250" y="3313725"/>
            <a:ext cx="9406200" cy="39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Autonomous Digital Infrastructure with Cloud</a:t>
            </a:r>
            <a:r>
              <a:rPr b="0" i="0" lang="en-US" sz="4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45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September 15, 2022 - Thursday</a:t>
            </a:r>
            <a:endParaRPr b="0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18:00 - 22:00</a:t>
            </a:r>
            <a:endParaRPr b="0" i="0" sz="3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Huckletree Shoreditch</a:t>
            </a:r>
            <a:endParaRPr b="0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100 - 200</a:t>
            </a:r>
            <a:endParaRPr b="0" i="0" sz="33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g1214c6c13bb_3_100"/>
          <p:cNvSpPr txBox="1"/>
          <p:nvPr/>
        </p:nvSpPr>
        <p:spPr>
          <a:xfrm>
            <a:off x="5014550" y="3454575"/>
            <a:ext cx="370500" cy="37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i="0" sz="3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i="0" sz="3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i="0" sz="3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i="0" sz="3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50000"/>
              </a:lnSpc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i="0" sz="3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g1214c6c13bb_3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44500" y="3200525"/>
            <a:ext cx="5582400" cy="55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"/>
          <p:cNvSpPr/>
          <p:nvPr/>
        </p:nvSpPr>
        <p:spPr>
          <a:xfrm>
            <a:off x="1010154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/>
          <p:nvPr/>
        </p:nvSpPr>
        <p:spPr>
          <a:xfrm>
            <a:off x="1010154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4723890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4723890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8423120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9"/>
          <p:cNvSpPr/>
          <p:nvPr/>
        </p:nvSpPr>
        <p:spPr>
          <a:xfrm>
            <a:off x="8423120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9"/>
          <p:cNvSpPr/>
          <p:nvPr/>
        </p:nvSpPr>
        <p:spPr>
          <a:xfrm>
            <a:off x="12136857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9"/>
          <p:cNvSpPr/>
          <p:nvPr/>
        </p:nvSpPr>
        <p:spPr>
          <a:xfrm>
            <a:off x="12136857" y="42680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9"/>
          <p:cNvSpPr/>
          <p:nvPr/>
        </p:nvSpPr>
        <p:spPr>
          <a:xfrm>
            <a:off x="1002900" y="4263400"/>
            <a:ext cx="3257841" cy="1060044"/>
          </a:xfrm>
          <a:custGeom>
            <a:rect b="b" l="l" r="r" t="t"/>
            <a:pathLst>
              <a:path extrusionOk="0" h="1204595" w="2356485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3" name="Google Shape;213;p9"/>
          <p:cNvSpPr/>
          <p:nvPr/>
        </p:nvSpPr>
        <p:spPr>
          <a:xfrm>
            <a:off x="4716637" y="4263400"/>
            <a:ext cx="3257841" cy="1060044"/>
          </a:xfrm>
          <a:custGeom>
            <a:rect b="b" l="l" r="r" t="t"/>
            <a:pathLst>
              <a:path extrusionOk="0" h="1204595" w="2356485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100+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4" name="Google Shape;214;p9"/>
          <p:cNvSpPr/>
          <p:nvPr/>
        </p:nvSpPr>
        <p:spPr>
          <a:xfrm>
            <a:off x="8415868" y="4263400"/>
            <a:ext cx="3257839" cy="1060044"/>
          </a:xfrm>
          <a:custGeom>
            <a:rect b="b" l="l" r="r" t="t"/>
            <a:pathLst>
              <a:path extrusionOk="0" h="1204595" w="2356484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4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5" name="Google Shape;215;p9"/>
          <p:cNvSpPr/>
          <p:nvPr/>
        </p:nvSpPr>
        <p:spPr>
          <a:xfrm>
            <a:off x="12129605" y="4263400"/>
            <a:ext cx="3257839" cy="1060044"/>
          </a:xfrm>
          <a:custGeom>
            <a:rect b="b" l="l" r="r" t="t"/>
            <a:pathLst>
              <a:path extrusionOk="0" h="1204595" w="2356484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8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9"/>
          <p:cNvSpPr txBox="1"/>
          <p:nvPr/>
        </p:nvSpPr>
        <p:spPr>
          <a:xfrm>
            <a:off x="5047205" y="5823886"/>
            <a:ext cx="26076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Participants</a:t>
            </a:r>
            <a:endParaRPr b="0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2087821" y="5823886"/>
            <a:ext cx="1113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Day</a:t>
            </a:r>
            <a:endParaRPr b="0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8" name="Google Shape;218;p9"/>
          <p:cNvSpPr txBox="1"/>
          <p:nvPr/>
        </p:nvSpPr>
        <p:spPr>
          <a:xfrm>
            <a:off x="9294319" y="5823880"/>
            <a:ext cx="1515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Sessions</a:t>
            </a:r>
            <a:endParaRPr b="0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12735801" y="5823886"/>
            <a:ext cx="20451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Speakers</a:t>
            </a:r>
            <a:endParaRPr b="0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15850607" y="42703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15850607" y="4270305"/>
            <a:ext cx="3242916" cy="2497277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15843355" y="4265700"/>
            <a:ext cx="3257839" cy="1060044"/>
          </a:xfrm>
          <a:custGeom>
            <a:rect b="b" l="l" r="r" t="t"/>
            <a:pathLst>
              <a:path extrusionOk="0" h="1204595" w="2356484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9"/>
          <p:cNvSpPr txBox="1"/>
          <p:nvPr/>
        </p:nvSpPr>
        <p:spPr>
          <a:xfrm>
            <a:off x="16290812" y="5826175"/>
            <a:ext cx="23625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0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MatchMaking Drink Up</a:t>
            </a:r>
            <a:endParaRPr b="0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4" name="Google Shape;224;p9"/>
          <p:cNvSpPr txBox="1"/>
          <p:nvPr/>
        </p:nvSpPr>
        <p:spPr>
          <a:xfrm>
            <a:off x="535600" y="691775"/>
            <a:ext cx="52155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What to Expect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225" name="Google Shape;225;p9"/>
          <p:cNvCxnSpPr/>
          <p:nvPr/>
        </p:nvCxnSpPr>
        <p:spPr>
          <a:xfrm>
            <a:off x="6294650" y="1160525"/>
            <a:ext cx="13890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" name="Google Shape;230;g1214c6c13bb_3_116"/>
          <p:cNvGraphicFramePr/>
          <p:nvPr/>
        </p:nvGraphicFramePr>
        <p:xfrm>
          <a:off x="733963" y="2911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{A0374B99-A85B-4E6B-8CC5-A3D164D14A7E}</a:tableStyleId>
              </a:tblPr>
              <a:tblGrid>
                <a:gridCol w="4811550"/>
                <a:gridCol w="13982425"/>
              </a:tblGrid>
              <a:tr h="1187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Time</a:t>
                      </a:r>
                      <a:endParaRPr b="1" sz="30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1C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 Program</a:t>
                      </a:r>
                      <a:endParaRPr b="1" sz="30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1C00"/>
                    </a:solidFill>
                  </a:tcPr>
                </a:tc>
              </a:tr>
              <a:tr h="1058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18:00 - 18:30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 Speed Networking</a:t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1058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18:30 - 19:15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8575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Panel : Enterprise Cloud Transformation and Supporting Autonomous Digital        Infrastructure</a:t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1058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19:15 - 19:35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 Sponsored Presentation</a:t>
                      </a:r>
                      <a:endParaRPr b="1" sz="26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1058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19:45 - 20:45</a:t>
                      </a:r>
                      <a:endParaRPr sz="14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7145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Networking &amp; B2B Table Meetings</a:t>
                      </a:r>
                      <a:endParaRPr b="1" sz="26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</a:tbl>
          </a:graphicData>
        </a:graphic>
      </p:graphicFrame>
      <p:sp>
        <p:nvSpPr>
          <p:cNvPr id="231" name="Google Shape;231;g1214c6c13bb_3_116"/>
          <p:cNvSpPr txBox="1"/>
          <p:nvPr/>
        </p:nvSpPr>
        <p:spPr>
          <a:xfrm>
            <a:off x="535600" y="691775"/>
            <a:ext cx="3111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Program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232" name="Google Shape;232;g1214c6c13bb_3_116"/>
          <p:cNvCxnSpPr/>
          <p:nvPr/>
        </p:nvCxnSpPr>
        <p:spPr>
          <a:xfrm>
            <a:off x="4313325" y="1160525"/>
            <a:ext cx="15871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23ad0d5f2f_0_3"/>
          <p:cNvSpPr txBox="1"/>
          <p:nvPr/>
        </p:nvSpPr>
        <p:spPr>
          <a:xfrm>
            <a:off x="535600" y="691775"/>
            <a:ext cx="4861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Event Venue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238" name="Google Shape;238;g123ad0d5f2f_0_3"/>
          <p:cNvCxnSpPr/>
          <p:nvPr/>
        </p:nvCxnSpPr>
        <p:spPr>
          <a:xfrm>
            <a:off x="5751325" y="1160525"/>
            <a:ext cx="144336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239" name="Google Shape;239;g123ad0d5f2f_0_3"/>
          <p:cNvSpPr txBox="1"/>
          <p:nvPr/>
        </p:nvSpPr>
        <p:spPr>
          <a:xfrm>
            <a:off x="1005400" y="2490700"/>
            <a:ext cx="8161200" cy="44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Huckletree is the perfect venue for events in the heart of the London </a:t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East Central London center is based in the Iconic Alphabeta building on Finsbury Square. In this ambitious community, you’ll find brands that are disrupting their verticals.</a:t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0" name="Google Shape;240;g123ad0d5f2f_0_3"/>
          <p:cNvPicPr preferRelativeResize="0"/>
          <p:nvPr/>
        </p:nvPicPr>
        <p:blipFill rotWithShape="1">
          <a:blip r:embed="rId3">
            <a:alphaModFix/>
          </a:blip>
          <a:srcRect b="1628" l="-6870" r="6869" t="-1630"/>
          <a:stretch/>
        </p:blipFill>
        <p:spPr>
          <a:xfrm>
            <a:off x="11422124" y="2028676"/>
            <a:ext cx="8232100" cy="549075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37647"/>
              </a:srgbClr>
            </a:outerShdw>
          </a:effectLst>
        </p:spPr>
      </p:pic>
      <p:pic>
        <p:nvPicPr>
          <p:cNvPr id="241" name="Google Shape;241;g123ad0d5f2f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5374" y="6309375"/>
            <a:ext cx="6430377" cy="48227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37647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53ab1e9b4_0_107"/>
          <p:cNvSpPr txBox="1"/>
          <p:nvPr>
            <p:ph type="title"/>
          </p:nvPr>
        </p:nvSpPr>
        <p:spPr>
          <a:xfrm>
            <a:off x="4775201" y="5166275"/>
            <a:ext cx="10553700" cy="9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Nunito"/>
                <a:ea typeface="Nunito"/>
                <a:cs typeface="Nunito"/>
                <a:sym typeface="Nunito"/>
              </a:rPr>
              <a:t>Marketing Opportunities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Google Shape;251;p21"/>
          <p:cNvGraphicFramePr/>
          <p:nvPr/>
        </p:nvGraphicFramePr>
        <p:xfrm>
          <a:off x="993875" y="1231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{A0374B99-A85B-4E6B-8CC5-A3D164D14A7E}</a:tableStyleId>
              </a:tblPr>
              <a:tblGrid>
                <a:gridCol w="9775650"/>
                <a:gridCol w="2850025"/>
                <a:gridCol w="2850025"/>
                <a:gridCol w="2850025"/>
              </a:tblGrid>
              <a:tr h="97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Sponsorship Items</a:t>
                      </a:r>
                      <a:endParaRPr b="1" sz="30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200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Gold</a:t>
                      </a:r>
                      <a:endParaRPr b="1" sz="30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200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Platinum</a:t>
                      </a:r>
                      <a:endParaRPr b="1" sz="30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200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b="1" lang="en-US" sz="30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Diamond</a:t>
                      </a:r>
                      <a:endParaRPr b="1" sz="30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200C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Speaking slot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All solicited data</a:t>
                      </a:r>
                      <a:endParaRPr b="1"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713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Post-event introductions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Material distribution(leaflet, brochure, etc.)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Rollup at stage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Mailing solicited participant data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Rollup at event platform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Logo display on digital platforms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712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Video display at  breaks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t/>
                      </a:r>
                      <a:endParaRPr b="1" sz="2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B8AF"/>
                    </a:solidFill>
                  </a:tcPr>
                </a:tc>
              </a:tr>
              <a:tr h="771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Price</a:t>
                      </a:r>
                      <a:endParaRPr b="1" sz="26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412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PRICE INFO</a:t>
                      </a:r>
                      <a:endParaRPr b="1" sz="26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412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PRICE INFO</a:t>
                      </a:r>
                      <a:endParaRPr b="1" sz="26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412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PRICE INFO</a:t>
                      </a:r>
                      <a:endParaRPr b="1" sz="2600" u="none" cap="none" strike="noStrike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4125"/>
                    </a:solidFill>
                  </a:tcPr>
                </a:tc>
              </a:tr>
            </a:tbl>
          </a:graphicData>
        </a:graphic>
      </p:graphicFrame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2575" y="236119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236119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312079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2575" y="447654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447654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67275" y="447654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5154423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2575" y="5873773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5873773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2575" y="6630573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6630573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02575" y="736864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736864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67275" y="7368648"/>
            <a:ext cx="541375" cy="42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95875" y="8106723"/>
            <a:ext cx="541375" cy="42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572cc1a62_0_76"/>
          <p:cNvSpPr txBox="1"/>
          <p:nvPr>
            <p:ph type="title"/>
          </p:nvPr>
        </p:nvSpPr>
        <p:spPr>
          <a:xfrm>
            <a:off x="3189850" y="5166275"/>
            <a:ext cx="13724400" cy="9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Nunito"/>
                <a:ea typeface="Nunito"/>
                <a:cs typeface="Nunito"/>
                <a:sym typeface="Nunito"/>
              </a:rPr>
              <a:t>Other Branding Opportunities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/>
          <p:nvPr/>
        </p:nvSpPr>
        <p:spPr>
          <a:xfrm>
            <a:off x="1409100" y="3861650"/>
            <a:ext cx="18093300" cy="50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12700" marR="5080" rtl="0" algn="l">
              <a:lnSpc>
                <a:spcPct val="126382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i="0" lang="en-US" sz="2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XYZ is a Marketing &amp; Tech Event Agency based in London that delivers and implements event, marketing &amp; PR services exclusively to the IT industry. </a:t>
            </a:r>
            <a:endParaRPr/>
          </a:p>
          <a:p>
            <a:pPr indent="0" lvl="0" marL="12700" marR="5080" rtl="0" algn="l">
              <a:lnSpc>
                <a:spcPct val="126382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26382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XYZ is a Marketing &amp; Tech Event Agency based in London that delivers and implements event, marketing &amp; PR services exclusively to the IT industry. </a:t>
            </a:r>
            <a:endParaRPr/>
          </a:p>
          <a:p>
            <a:pPr indent="0" lvl="0" marL="12700" marR="5080" rtl="0" algn="l">
              <a:lnSpc>
                <a:spcPct val="126382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5080" rtl="0" algn="l">
              <a:lnSpc>
                <a:spcPct val="126382"/>
              </a:lnSpc>
              <a:spcBef>
                <a:spcPts val="12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XYZ is a Marketing &amp; Tech Event Agency based in London that delivers and implements event, marketing &amp; PR services exclusively to the IT industry. </a:t>
            </a:r>
            <a:endParaRPr/>
          </a:p>
          <a:p>
            <a:pPr indent="0" lvl="0" marL="12700" marR="5080" rtl="0" algn="l">
              <a:lnSpc>
                <a:spcPct val="126382"/>
              </a:lnSpc>
              <a:spcBef>
                <a:spcPts val="12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t/>
            </a:r>
            <a:endParaRPr b="1" i="0" sz="2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" name="Google Shape;49;p2"/>
          <p:cNvCxnSpPr/>
          <p:nvPr/>
        </p:nvCxnSpPr>
        <p:spPr>
          <a:xfrm>
            <a:off x="4752500" y="1200775"/>
            <a:ext cx="15432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50" name="Google Shape;50;p2"/>
          <p:cNvSpPr txBox="1"/>
          <p:nvPr/>
        </p:nvSpPr>
        <p:spPr>
          <a:xfrm>
            <a:off x="535601" y="691775"/>
            <a:ext cx="3620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About Us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/>
          <p:nvPr/>
        </p:nvSpPr>
        <p:spPr>
          <a:xfrm>
            <a:off x="863930" y="1628222"/>
            <a:ext cx="5560060" cy="3390900"/>
          </a:xfrm>
          <a:custGeom>
            <a:rect b="b" l="l" r="r" t="t"/>
            <a:pathLst>
              <a:path extrusionOk="0" h="3390900" w="5560060">
                <a:moveTo>
                  <a:pt x="5373114" y="12700"/>
                </a:moveTo>
                <a:lnTo>
                  <a:pt x="186761" y="12700"/>
                </a:lnTo>
                <a:lnTo>
                  <a:pt x="193133" y="0"/>
                </a:lnTo>
                <a:lnTo>
                  <a:pt x="5366742" y="0"/>
                </a:lnTo>
                <a:lnTo>
                  <a:pt x="5373114" y="12700"/>
                </a:lnTo>
                <a:close/>
              </a:path>
              <a:path extrusionOk="0" h="3390900" w="5560060">
                <a:moveTo>
                  <a:pt x="5404113" y="25400"/>
                </a:moveTo>
                <a:lnTo>
                  <a:pt x="155762" y="25400"/>
                </a:lnTo>
                <a:lnTo>
                  <a:pt x="161835" y="12700"/>
                </a:lnTo>
                <a:lnTo>
                  <a:pt x="5398040" y="12700"/>
                </a:lnTo>
                <a:lnTo>
                  <a:pt x="5404113" y="25400"/>
                </a:lnTo>
                <a:close/>
              </a:path>
              <a:path extrusionOk="0" h="3390900" w="5560060">
                <a:moveTo>
                  <a:pt x="5427675" y="38100"/>
                </a:moveTo>
                <a:lnTo>
                  <a:pt x="132200" y="38100"/>
                </a:lnTo>
                <a:lnTo>
                  <a:pt x="137971" y="25400"/>
                </a:lnTo>
                <a:lnTo>
                  <a:pt x="5421904" y="25400"/>
                </a:lnTo>
                <a:lnTo>
                  <a:pt x="5427675" y="38100"/>
                </a:lnTo>
                <a:close/>
              </a:path>
              <a:path extrusionOk="0" h="3390900" w="5560060">
                <a:moveTo>
                  <a:pt x="5449890" y="50800"/>
                </a:moveTo>
                <a:lnTo>
                  <a:pt x="109985" y="50800"/>
                </a:lnTo>
                <a:lnTo>
                  <a:pt x="115399" y="38100"/>
                </a:lnTo>
                <a:lnTo>
                  <a:pt x="5444476" y="38100"/>
                </a:lnTo>
                <a:lnTo>
                  <a:pt x="5449890" y="50800"/>
                </a:lnTo>
                <a:close/>
              </a:path>
              <a:path extrusionOk="0" h="3390900" w="5560060">
                <a:moveTo>
                  <a:pt x="5465538" y="63500"/>
                </a:moveTo>
                <a:lnTo>
                  <a:pt x="94337" y="63500"/>
                </a:lnTo>
                <a:lnTo>
                  <a:pt x="99451" y="50800"/>
                </a:lnTo>
                <a:lnTo>
                  <a:pt x="5460424" y="50800"/>
                </a:lnTo>
                <a:lnTo>
                  <a:pt x="5465538" y="63500"/>
                </a:lnTo>
                <a:close/>
              </a:path>
              <a:path extrusionOk="0" h="3390900" w="5560060">
                <a:moveTo>
                  <a:pt x="5480219" y="76200"/>
                </a:moveTo>
                <a:lnTo>
                  <a:pt x="79656" y="76200"/>
                </a:lnTo>
                <a:lnTo>
                  <a:pt x="84439" y="63500"/>
                </a:lnTo>
                <a:lnTo>
                  <a:pt x="5475436" y="63500"/>
                </a:lnTo>
                <a:lnTo>
                  <a:pt x="5480219" y="76200"/>
                </a:lnTo>
                <a:close/>
              </a:path>
              <a:path extrusionOk="0" h="3390900" w="5560060">
                <a:moveTo>
                  <a:pt x="5489433" y="88900"/>
                </a:moveTo>
                <a:lnTo>
                  <a:pt x="70442" y="88900"/>
                </a:lnTo>
                <a:lnTo>
                  <a:pt x="74988" y="76200"/>
                </a:lnTo>
                <a:lnTo>
                  <a:pt x="5484887" y="76200"/>
                </a:lnTo>
                <a:lnTo>
                  <a:pt x="5489433" y="88900"/>
                </a:lnTo>
                <a:close/>
              </a:path>
              <a:path extrusionOk="0" h="3390900" w="5560060">
                <a:moveTo>
                  <a:pt x="5502338" y="101600"/>
                </a:moveTo>
                <a:lnTo>
                  <a:pt x="57537" y="101600"/>
                </a:lnTo>
                <a:lnTo>
                  <a:pt x="61714" y="88900"/>
                </a:lnTo>
                <a:lnTo>
                  <a:pt x="5498161" y="88900"/>
                </a:lnTo>
                <a:lnTo>
                  <a:pt x="5502338" y="101600"/>
                </a:lnTo>
                <a:close/>
              </a:path>
              <a:path extrusionOk="0" h="3390900" w="5560060">
                <a:moveTo>
                  <a:pt x="5510295" y="114300"/>
                </a:moveTo>
                <a:lnTo>
                  <a:pt x="49580" y="114300"/>
                </a:lnTo>
                <a:lnTo>
                  <a:pt x="53493" y="101600"/>
                </a:lnTo>
                <a:lnTo>
                  <a:pt x="5506382" y="101600"/>
                </a:lnTo>
                <a:lnTo>
                  <a:pt x="5510295" y="114300"/>
                </a:lnTo>
                <a:close/>
              </a:path>
              <a:path extrusionOk="0" h="3390900" w="5560060">
                <a:moveTo>
                  <a:pt x="5521225" y="127000"/>
                </a:moveTo>
                <a:lnTo>
                  <a:pt x="38650" y="127000"/>
                </a:lnTo>
                <a:lnTo>
                  <a:pt x="42154" y="114300"/>
                </a:lnTo>
                <a:lnTo>
                  <a:pt x="5517721" y="114300"/>
                </a:lnTo>
                <a:lnTo>
                  <a:pt x="5521225" y="127000"/>
                </a:lnTo>
                <a:close/>
              </a:path>
              <a:path extrusionOk="0" h="3390900" w="5560060">
                <a:moveTo>
                  <a:pt x="5527811" y="139700"/>
                </a:moveTo>
                <a:lnTo>
                  <a:pt x="32064" y="139700"/>
                </a:lnTo>
                <a:lnTo>
                  <a:pt x="35286" y="127000"/>
                </a:lnTo>
                <a:lnTo>
                  <a:pt x="5524589" y="127000"/>
                </a:lnTo>
                <a:lnTo>
                  <a:pt x="5527811" y="139700"/>
                </a:lnTo>
                <a:close/>
              </a:path>
              <a:path extrusionOk="0" h="3390900" w="5560060">
                <a:moveTo>
                  <a:pt x="5533819" y="152400"/>
                </a:moveTo>
                <a:lnTo>
                  <a:pt x="26056" y="152400"/>
                </a:lnTo>
                <a:lnTo>
                  <a:pt x="28985" y="139700"/>
                </a:lnTo>
                <a:lnTo>
                  <a:pt x="5530890" y="139700"/>
                </a:lnTo>
                <a:lnTo>
                  <a:pt x="5533819" y="152400"/>
                </a:lnTo>
                <a:close/>
              </a:path>
              <a:path extrusionOk="0" h="3390900" w="5560060">
                <a:moveTo>
                  <a:pt x="5539234" y="165100"/>
                </a:moveTo>
                <a:lnTo>
                  <a:pt x="20641" y="165100"/>
                </a:lnTo>
                <a:lnTo>
                  <a:pt x="23274" y="152400"/>
                </a:lnTo>
                <a:lnTo>
                  <a:pt x="5536601" y="152400"/>
                </a:lnTo>
                <a:lnTo>
                  <a:pt x="5539234" y="165100"/>
                </a:lnTo>
                <a:close/>
              </a:path>
              <a:path extrusionOk="0" h="3390900" w="5560060">
                <a:moveTo>
                  <a:pt x="5544043" y="177800"/>
                </a:moveTo>
                <a:lnTo>
                  <a:pt x="15832" y="177800"/>
                </a:lnTo>
                <a:lnTo>
                  <a:pt x="18159" y="165100"/>
                </a:lnTo>
                <a:lnTo>
                  <a:pt x="5541716" y="165100"/>
                </a:lnTo>
                <a:lnTo>
                  <a:pt x="5544043" y="177800"/>
                </a:lnTo>
                <a:close/>
              </a:path>
              <a:path extrusionOk="0" h="3390900" w="5560060">
                <a:moveTo>
                  <a:pt x="5548234" y="190500"/>
                </a:moveTo>
                <a:lnTo>
                  <a:pt x="11640" y="190500"/>
                </a:lnTo>
                <a:lnTo>
                  <a:pt x="13659" y="177800"/>
                </a:lnTo>
                <a:lnTo>
                  <a:pt x="5546216" y="177800"/>
                </a:lnTo>
                <a:lnTo>
                  <a:pt x="5548234" y="190500"/>
                </a:lnTo>
                <a:close/>
              </a:path>
              <a:path extrusionOk="0" h="3390900" w="5560060">
                <a:moveTo>
                  <a:pt x="5551798" y="203200"/>
                </a:moveTo>
                <a:lnTo>
                  <a:pt x="8076" y="203200"/>
                </a:lnTo>
                <a:lnTo>
                  <a:pt x="9779" y="190500"/>
                </a:lnTo>
                <a:lnTo>
                  <a:pt x="5550096" y="190500"/>
                </a:lnTo>
                <a:lnTo>
                  <a:pt x="5551798" y="203200"/>
                </a:lnTo>
                <a:close/>
              </a:path>
              <a:path extrusionOk="0" h="3390900" w="5560060">
                <a:moveTo>
                  <a:pt x="5554726" y="215900"/>
                </a:moveTo>
                <a:lnTo>
                  <a:pt x="5149" y="215900"/>
                </a:lnTo>
                <a:lnTo>
                  <a:pt x="6533" y="203200"/>
                </a:lnTo>
                <a:lnTo>
                  <a:pt x="5553342" y="203200"/>
                </a:lnTo>
                <a:lnTo>
                  <a:pt x="5554726" y="215900"/>
                </a:lnTo>
                <a:close/>
              </a:path>
              <a:path extrusionOk="0" h="3390900" w="5560060">
                <a:moveTo>
                  <a:pt x="5557012" y="228600"/>
                </a:moveTo>
                <a:lnTo>
                  <a:pt x="2864" y="228600"/>
                </a:lnTo>
                <a:lnTo>
                  <a:pt x="3925" y="215900"/>
                </a:lnTo>
                <a:lnTo>
                  <a:pt x="5555950" y="215900"/>
                </a:lnTo>
                <a:lnTo>
                  <a:pt x="5557012" y="228600"/>
                </a:lnTo>
                <a:close/>
              </a:path>
              <a:path extrusionOk="0" h="3390900" w="5560060">
                <a:moveTo>
                  <a:pt x="5558648" y="241300"/>
                </a:moveTo>
                <a:lnTo>
                  <a:pt x="1228" y="241300"/>
                </a:lnTo>
                <a:lnTo>
                  <a:pt x="1965" y="228600"/>
                </a:lnTo>
                <a:lnTo>
                  <a:pt x="5557911" y="228600"/>
                </a:lnTo>
                <a:lnTo>
                  <a:pt x="5558648" y="241300"/>
                </a:lnTo>
                <a:close/>
              </a:path>
              <a:path extrusionOk="0" h="3390900" w="5560060">
                <a:moveTo>
                  <a:pt x="5559630" y="254000"/>
                </a:moveTo>
                <a:lnTo>
                  <a:pt x="245" y="254000"/>
                </a:lnTo>
                <a:lnTo>
                  <a:pt x="655" y="241300"/>
                </a:lnTo>
                <a:lnTo>
                  <a:pt x="5559221" y="241300"/>
                </a:lnTo>
                <a:lnTo>
                  <a:pt x="5559630" y="254000"/>
                </a:lnTo>
                <a:close/>
              </a:path>
              <a:path extrusionOk="0" h="3390900" w="5560060">
                <a:moveTo>
                  <a:pt x="5559876" y="3136900"/>
                </a:moveTo>
                <a:lnTo>
                  <a:pt x="0" y="3136900"/>
                </a:lnTo>
                <a:lnTo>
                  <a:pt x="0" y="254000"/>
                </a:lnTo>
                <a:lnTo>
                  <a:pt x="5559876" y="254000"/>
                </a:lnTo>
                <a:lnTo>
                  <a:pt x="5559876" y="3136900"/>
                </a:lnTo>
                <a:close/>
              </a:path>
              <a:path extrusionOk="0" h="3390900" w="5560060">
                <a:moveTo>
                  <a:pt x="5559221" y="3149600"/>
                </a:moveTo>
                <a:lnTo>
                  <a:pt x="655" y="3149600"/>
                </a:lnTo>
                <a:lnTo>
                  <a:pt x="245" y="3136900"/>
                </a:lnTo>
                <a:lnTo>
                  <a:pt x="5559630" y="3136900"/>
                </a:lnTo>
                <a:lnTo>
                  <a:pt x="5559221" y="3149600"/>
                </a:lnTo>
                <a:close/>
              </a:path>
              <a:path extrusionOk="0" h="3390900" w="5560060">
                <a:moveTo>
                  <a:pt x="5557911" y="3162300"/>
                </a:moveTo>
                <a:lnTo>
                  <a:pt x="1965" y="3162300"/>
                </a:lnTo>
                <a:lnTo>
                  <a:pt x="1228" y="3149600"/>
                </a:lnTo>
                <a:lnTo>
                  <a:pt x="5558648" y="3149600"/>
                </a:lnTo>
                <a:lnTo>
                  <a:pt x="5557911" y="3162300"/>
                </a:lnTo>
                <a:close/>
              </a:path>
              <a:path extrusionOk="0" h="3390900" w="5560060">
                <a:moveTo>
                  <a:pt x="5555950" y="3175000"/>
                </a:moveTo>
                <a:lnTo>
                  <a:pt x="3925" y="3175000"/>
                </a:lnTo>
                <a:lnTo>
                  <a:pt x="2864" y="3162300"/>
                </a:lnTo>
                <a:lnTo>
                  <a:pt x="5557012" y="3162300"/>
                </a:lnTo>
                <a:lnTo>
                  <a:pt x="5555950" y="3175000"/>
                </a:lnTo>
                <a:close/>
              </a:path>
              <a:path extrusionOk="0" h="3390900" w="5560060">
                <a:moveTo>
                  <a:pt x="5553342" y="3187700"/>
                </a:moveTo>
                <a:lnTo>
                  <a:pt x="6533" y="3187700"/>
                </a:lnTo>
                <a:lnTo>
                  <a:pt x="5149" y="3175000"/>
                </a:lnTo>
                <a:lnTo>
                  <a:pt x="5554726" y="3175000"/>
                </a:lnTo>
                <a:lnTo>
                  <a:pt x="5553342" y="3187700"/>
                </a:lnTo>
                <a:close/>
              </a:path>
              <a:path extrusionOk="0" h="3390900" w="5560060">
                <a:moveTo>
                  <a:pt x="5550096" y="3200400"/>
                </a:moveTo>
                <a:lnTo>
                  <a:pt x="9779" y="3200400"/>
                </a:lnTo>
                <a:lnTo>
                  <a:pt x="8076" y="3187700"/>
                </a:lnTo>
                <a:lnTo>
                  <a:pt x="5551798" y="3187700"/>
                </a:lnTo>
                <a:lnTo>
                  <a:pt x="5550096" y="3200400"/>
                </a:lnTo>
                <a:close/>
              </a:path>
              <a:path extrusionOk="0" h="3390900" w="5560060">
                <a:moveTo>
                  <a:pt x="5546216" y="3213100"/>
                </a:moveTo>
                <a:lnTo>
                  <a:pt x="13659" y="3213100"/>
                </a:lnTo>
                <a:lnTo>
                  <a:pt x="11640" y="3200400"/>
                </a:lnTo>
                <a:lnTo>
                  <a:pt x="5548234" y="3200400"/>
                </a:lnTo>
                <a:lnTo>
                  <a:pt x="5546216" y="3213100"/>
                </a:lnTo>
                <a:close/>
              </a:path>
              <a:path extrusionOk="0" h="3390900" w="5560060">
                <a:moveTo>
                  <a:pt x="5541716" y="3225800"/>
                </a:moveTo>
                <a:lnTo>
                  <a:pt x="18159" y="3225800"/>
                </a:lnTo>
                <a:lnTo>
                  <a:pt x="15832" y="3213100"/>
                </a:lnTo>
                <a:lnTo>
                  <a:pt x="5544043" y="3213100"/>
                </a:lnTo>
                <a:lnTo>
                  <a:pt x="5541716" y="3225800"/>
                </a:lnTo>
                <a:close/>
              </a:path>
              <a:path extrusionOk="0" h="3390900" w="5560060">
                <a:moveTo>
                  <a:pt x="5536601" y="3238500"/>
                </a:moveTo>
                <a:lnTo>
                  <a:pt x="23274" y="3238500"/>
                </a:lnTo>
                <a:lnTo>
                  <a:pt x="20641" y="3225800"/>
                </a:lnTo>
                <a:lnTo>
                  <a:pt x="5539234" y="3225800"/>
                </a:lnTo>
                <a:lnTo>
                  <a:pt x="5536601" y="3238500"/>
                </a:lnTo>
                <a:close/>
              </a:path>
              <a:path extrusionOk="0" h="3390900" w="5560060">
                <a:moveTo>
                  <a:pt x="5530890" y="3251200"/>
                </a:moveTo>
                <a:lnTo>
                  <a:pt x="28985" y="3251200"/>
                </a:lnTo>
                <a:lnTo>
                  <a:pt x="26056" y="3238500"/>
                </a:lnTo>
                <a:lnTo>
                  <a:pt x="5533819" y="3238500"/>
                </a:lnTo>
                <a:lnTo>
                  <a:pt x="5530890" y="3251200"/>
                </a:lnTo>
                <a:close/>
              </a:path>
              <a:path extrusionOk="0" h="3390900" w="5560060">
                <a:moveTo>
                  <a:pt x="5524589" y="3263900"/>
                </a:moveTo>
                <a:lnTo>
                  <a:pt x="35286" y="3263900"/>
                </a:lnTo>
                <a:lnTo>
                  <a:pt x="32064" y="3251200"/>
                </a:lnTo>
                <a:lnTo>
                  <a:pt x="5527811" y="3251200"/>
                </a:lnTo>
                <a:lnTo>
                  <a:pt x="5524589" y="3263900"/>
                </a:lnTo>
                <a:close/>
              </a:path>
              <a:path extrusionOk="0" h="3390900" w="5560060">
                <a:moveTo>
                  <a:pt x="5514076" y="3276600"/>
                </a:moveTo>
                <a:lnTo>
                  <a:pt x="45799" y="3276600"/>
                </a:lnTo>
                <a:lnTo>
                  <a:pt x="42154" y="3263900"/>
                </a:lnTo>
                <a:lnTo>
                  <a:pt x="5517721" y="3263900"/>
                </a:lnTo>
                <a:lnTo>
                  <a:pt x="5514076" y="3276600"/>
                </a:lnTo>
                <a:close/>
              </a:path>
              <a:path extrusionOk="0" h="3390900" w="5560060">
                <a:moveTo>
                  <a:pt x="5506382" y="3289300"/>
                </a:moveTo>
                <a:lnTo>
                  <a:pt x="53493" y="3289300"/>
                </a:lnTo>
                <a:lnTo>
                  <a:pt x="49580" y="3276600"/>
                </a:lnTo>
                <a:lnTo>
                  <a:pt x="5510295" y="3276600"/>
                </a:lnTo>
                <a:lnTo>
                  <a:pt x="5506382" y="3289300"/>
                </a:lnTo>
                <a:close/>
              </a:path>
              <a:path extrusionOk="0" h="3390900" w="5560060">
                <a:moveTo>
                  <a:pt x="5498161" y="3302000"/>
                </a:moveTo>
                <a:lnTo>
                  <a:pt x="61714" y="3302000"/>
                </a:lnTo>
                <a:lnTo>
                  <a:pt x="57537" y="3289300"/>
                </a:lnTo>
                <a:lnTo>
                  <a:pt x="5502338" y="3289300"/>
                </a:lnTo>
                <a:lnTo>
                  <a:pt x="5498161" y="3302000"/>
                </a:lnTo>
                <a:close/>
              </a:path>
              <a:path extrusionOk="0" h="3390900" w="5560060">
                <a:moveTo>
                  <a:pt x="5484887" y="3314700"/>
                </a:moveTo>
                <a:lnTo>
                  <a:pt x="74988" y="3314700"/>
                </a:lnTo>
                <a:lnTo>
                  <a:pt x="70442" y="3302000"/>
                </a:lnTo>
                <a:lnTo>
                  <a:pt x="5489433" y="3302000"/>
                </a:lnTo>
                <a:lnTo>
                  <a:pt x="5484887" y="3314700"/>
                </a:lnTo>
                <a:close/>
              </a:path>
              <a:path extrusionOk="0" h="3390900" w="5560060">
                <a:moveTo>
                  <a:pt x="5475436" y="3327400"/>
                </a:moveTo>
                <a:lnTo>
                  <a:pt x="84439" y="3327400"/>
                </a:lnTo>
                <a:lnTo>
                  <a:pt x="79656" y="3314700"/>
                </a:lnTo>
                <a:lnTo>
                  <a:pt x="5480219" y="3314700"/>
                </a:lnTo>
                <a:lnTo>
                  <a:pt x="5475436" y="3327400"/>
                </a:lnTo>
                <a:close/>
              </a:path>
              <a:path extrusionOk="0" h="3390900" w="5560060">
                <a:moveTo>
                  <a:pt x="5460424" y="3340100"/>
                </a:moveTo>
                <a:lnTo>
                  <a:pt x="99451" y="3340100"/>
                </a:lnTo>
                <a:lnTo>
                  <a:pt x="94337" y="3327400"/>
                </a:lnTo>
                <a:lnTo>
                  <a:pt x="5465538" y="3327400"/>
                </a:lnTo>
                <a:lnTo>
                  <a:pt x="5460424" y="3340100"/>
                </a:lnTo>
                <a:close/>
              </a:path>
              <a:path extrusionOk="0" h="3390900" w="5560060">
                <a:moveTo>
                  <a:pt x="5444476" y="3352800"/>
                </a:moveTo>
                <a:lnTo>
                  <a:pt x="115399" y="3352800"/>
                </a:lnTo>
                <a:lnTo>
                  <a:pt x="109985" y="3340100"/>
                </a:lnTo>
                <a:lnTo>
                  <a:pt x="5449890" y="3340100"/>
                </a:lnTo>
                <a:lnTo>
                  <a:pt x="5444476" y="3352800"/>
                </a:lnTo>
                <a:close/>
              </a:path>
              <a:path extrusionOk="0" h="3390900" w="5560060">
                <a:moveTo>
                  <a:pt x="5421904" y="3365500"/>
                </a:moveTo>
                <a:lnTo>
                  <a:pt x="137971" y="3365500"/>
                </a:lnTo>
                <a:lnTo>
                  <a:pt x="132200" y="3352800"/>
                </a:lnTo>
                <a:lnTo>
                  <a:pt x="5427675" y="3352800"/>
                </a:lnTo>
                <a:lnTo>
                  <a:pt x="5421904" y="3365500"/>
                </a:lnTo>
                <a:close/>
              </a:path>
              <a:path extrusionOk="0" h="3390900" w="5560060">
                <a:moveTo>
                  <a:pt x="5398040" y="3378200"/>
                </a:moveTo>
                <a:lnTo>
                  <a:pt x="161835" y="3378200"/>
                </a:lnTo>
                <a:lnTo>
                  <a:pt x="155762" y="3365500"/>
                </a:lnTo>
                <a:lnTo>
                  <a:pt x="5404113" y="3365500"/>
                </a:lnTo>
                <a:lnTo>
                  <a:pt x="5398040" y="3378200"/>
                </a:lnTo>
                <a:close/>
              </a:path>
              <a:path extrusionOk="0" h="3390900" w="5560060">
                <a:moveTo>
                  <a:pt x="5366742" y="3390900"/>
                </a:moveTo>
                <a:lnTo>
                  <a:pt x="193133" y="3390900"/>
                </a:lnTo>
                <a:lnTo>
                  <a:pt x="186761" y="3378200"/>
                </a:lnTo>
                <a:lnTo>
                  <a:pt x="5373114" y="3378200"/>
                </a:lnTo>
                <a:lnTo>
                  <a:pt x="5366742" y="3390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5"/>
          <p:cNvSpPr/>
          <p:nvPr/>
        </p:nvSpPr>
        <p:spPr>
          <a:xfrm>
            <a:off x="863848" y="1628222"/>
            <a:ext cx="5560060" cy="3403600"/>
          </a:xfrm>
          <a:custGeom>
            <a:rect b="b" l="l" r="r" t="t"/>
            <a:pathLst>
              <a:path extrusionOk="0" h="3403600" w="5560060">
                <a:moveTo>
                  <a:pt x="0" y="3136030"/>
                </a:moveTo>
                <a:lnTo>
                  <a:pt x="0" y="267007"/>
                </a:lnTo>
                <a:lnTo>
                  <a:pt x="80" y="260452"/>
                </a:lnTo>
                <a:lnTo>
                  <a:pt x="3930" y="221361"/>
                </a:lnTo>
                <a:lnTo>
                  <a:pt x="13476" y="183250"/>
                </a:lnTo>
                <a:lnTo>
                  <a:pt x="28508" y="146959"/>
                </a:lnTo>
                <a:lnTo>
                  <a:pt x="48707" y="113260"/>
                </a:lnTo>
                <a:lnTo>
                  <a:pt x="73626" y="82896"/>
                </a:lnTo>
                <a:lnTo>
                  <a:pt x="102737" y="56511"/>
                </a:lnTo>
                <a:lnTo>
                  <a:pt x="135398" y="34688"/>
                </a:lnTo>
                <a:lnTo>
                  <a:pt x="170914" y="17890"/>
                </a:lnTo>
                <a:lnTo>
                  <a:pt x="208503" y="6488"/>
                </a:lnTo>
                <a:lnTo>
                  <a:pt x="247367" y="723"/>
                </a:lnTo>
                <a:lnTo>
                  <a:pt x="267007" y="0"/>
                </a:lnTo>
                <a:lnTo>
                  <a:pt x="5293032" y="0"/>
                </a:lnTo>
                <a:lnTo>
                  <a:pt x="5332210" y="2889"/>
                </a:lnTo>
                <a:lnTo>
                  <a:pt x="5370540" y="11497"/>
                </a:lnTo>
                <a:lnTo>
                  <a:pt x="5407192" y="25635"/>
                </a:lnTo>
                <a:lnTo>
                  <a:pt x="5441374" y="44998"/>
                </a:lnTo>
                <a:lnTo>
                  <a:pt x="5472344" y="69167"/>
                </a:lnTo>
                <a:lnTo>
                  <a:pt x="5499431" y="97619"/>
                </a:lnTo>
                <a:lnTo>
                  <a:pt x="5522052" y="129738"/>
                </a:lnTo>
                <a:lnTo>
                  <a:pt x="5539715" y="164828"/>
                </a:lnTo>
                <a:lnTo>
                  <a:pt x="5552038" y="202129"/>
                </a:lnTo>
                <a:lnTo>
                  <a:pt x="5558754" y="240836"/>
                </a:lnTo>
                <a:lnTo>
                  <a:pt x="5560040" y="267007"/>
                </a:lnTo>
                <a:lnTo>
                  <a:pt x="5560040" y="3136030"/>
                </a:lnTo>
                <a:lnTo>
                  <a:pt x="5557150" y="3175208"/>
                </a:lnTo>
                <a:lnTo>
                  <a:pt x="5548542" y="3213538"/>
                </a:lnTo>
                <a:lnTo>
                  <a:pt x="5534404" y="3250190"/>
                </a:lnTo>
                <a:lnTo>
                  <a:pt x="5515040" y="3284371"/>
                </a:lnTo>
                <a:lnTo>
                  <a:pt x="5490872" y="3315341"/>
                </a:lnTo>
                <a:lnTo>
                  <a:pt x="5462420" y="3342430"/>
                </a:lnTo>
                <a:lnTo>
                  <a:pt x="5430301" y="3365050"/>
                </a:lnTo>
                <a:lnTo>
                  <a:pt x="5395211" y="3382712"/>
                </a:lnTo>
                <a:lnTo>
                  <a:pt x="5357909" y="3395035"/>
                </a:lnTo>
                <a:lnTo>
                  <a:pt x="5319203" y="3401752"/>
                </a:lnTo>
                <a:lnTo>
                  <a:pt x="5293032" y="3403037"/>
                </a:lnTo>
                <a:lnTo>
                  <a:pt x="267007" y="3403037"/>
                </a:lnTo>
                <a:lnTo>
                  <a:pt x="227829" y="3400147"/>
                </a:lnTo>
                <a:lnTo>
                  <a:pt x="189499" y="3391540"/>
                </a:lnTo>
                <a:lnTo>
                  <a:pt x="152847" y="3377402"/>
                </a:lnTo>
                <a:lnTo>
                  <a:pt x="118666" y="3358038"/>
                </a:lnTo>
                <a:lnTo>
                  <a:pt x="87696" y="3333870"/>
                </a:lnTo>
                <a:lnTo>
                  <a:pt x="60607" y="3305417"/>
                </a:lnTo>
                <a:lnTo>
                  <a:pt x="37987" y="3273299"/>
                </a:lnTo>
                <a:lnTo>
                  <a:pt x="20324" y="3238209"/>
                </a:lnTo>
                <a:lnTo>
                  <a:pt x="8001" y="3200907"/>
                </a:lnTo>
                <a:lnTo>
                  <a:pt x="1285" y="3162201"/>
                </a:lnTo>
                <a:lnTo>
                  <a:pt x="0" y="313603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7282582" y="1628222"/>
            <a:ext cx="5560060" cy="3390900"/>
          </a:xfrm>
          <a:custGeom>
            <a:rect b="b" l="l" r="r" t="t"/>
            <a:pathLst>
              <a:path extrusionOk="0" h="3390900" w="5560059">
                <a:moveTo>
                  <a:pt x="5373114" y="12700"/>
                </a:moveTo>
                <a:lnTo>
                  <a:pt x="186761" y="12700"/>
                </a:lnTo>
                <a:lnTo>
                  <a:pt x="193133" y="0"/>
                </a:lnTo>
                <a:lnTo>
                  <a:pt x="5366742" y="0"/>
                </a:lnTo>
                <a:lnTo>
                  <a:pt x="5373114" y="12700"/>
                </a:lnTo>
                <a:close/>
              </a:path>
              <a:path extrusionOk="0" h="3390900" w="5560059">
                <a:moveTo>
                  <a:pt x="5404113" y="25400"/>
                </a:moveTo>
                <a:lnTo>
                  <a:pt x="155762" y="25400"/>
                </a:lnTo>
                <a:lnTo>
                  <a:pt x="161835" y="12700"/>
                </a:lnTo>
                <a:lnTo>
                  <a:pt x="5398040" y="12700"/>
                </a:lnTo>
                <a:lnTo>
                  <a:pt x="5404113" y="25400"/>
                </a:lnTo>
                <a:close/>
              </a:path>
              <a:path extrusionOk="0" h="3390900" w="5560059">
                <a:moveTo>
                  <a:pt x="5427675" y="38100"/>
                </a:moveTo>
                <a:lnTo>
                  <a:pt x="132200" y="38100"/>
                </a:lnTo>
                <a:lnTo>
                  <a:pt x="137971" y="25400"/>
                </a:lnTo>
                <a:lnTo>
                  <a:pt x="5421904" y="25400"/>
                </a:lnTo>
                <a:lnTo>
                  <a:pt x="5427675" y="38100"/>
                </a:lnTo>
                <a:close/>
              </a:path>
              <a:path extrusionOk="0" h="3390900" w="5560059">
                <a:moveTo>
                  <a:pt x="5449890" y="50800"/>
                </a:moveTo>
                <a:lnTo>
                  <a:pt x="109985" y="50800"/>
                </a:lnTo>
                <a:lnTo>
                  <a:pt x="115399" y="38100"/>
                </a:lnTo>
                <a:lnTo>
                  <a:pt x="5444476" y="38100"/>
                </a:lnTo>
                <a:lnTo>
                  <a:pt x="5449890" y="50800"/>
                </a:lnTo>
                <a:close/>
              </a:path>
              <a:path extrusionOk="0" h="3390900" w="5560059">
                <a:moveTo>
                  <a:pt x="5465538" y="63500"/>
                </a:moveTo>
                <a:lnTo>
                  <a:pt x="94337" y="63500"/>
                </a:lnTo>
                <a:lnTo>
                  <a:pt x="99451" y="50800"/>
                </a:lnTo>
                <a:lnTo>
                  <a:pt x="5460424" y="50800"/>
                </a:lnTo>
                <a:lnTo>
                  <a:pt x="5465538" y="63500"/>
                </a:lnTo>
                <a:close/>
              </a:path>
              <a:path extrusionOk="0" h="3390900" w="5560059">
                <a:moveTo>
                  <a:pt x="5480219" y="76200"/>
                </a:moveTo>
                <a:lnTo>
                  <a:pt x="79656" y="76200"/>
                </a:lnTo>
                <a:lnTo>
                  <a:pt x="84439" y="63500"/>
                </a:lnTo>
                <a:lnTo>
                  <a:pt x="5475436" y="63500"/>
                </a:lnTo>
                <a:lnTo>
                  <a:pt x="5480219" y="76200"/>
                </a:lnTo>
                <a:close/>
              </a:path>
              <a:path extrusionOk="0" h="3390900" w="5560059">
                <a:moveTo>
                  <a:pt x="5489433" y="88900"/>
                </a:moveTo>
                <a:lnTo>
                  <a:pt x="70442" y="88900"/>
                </a:lnTo>
                <a:lnTo>
                  <a:pt x="74988" y="76200"/>
                </a:lnTo>
                <a:lnTo>
                  <a:pt x="5484887" y="76200"/>
                </a:lnTo>
                <a:lnTo>
                  <a:pt x="5489433" y="88900"/>
                </a:lnTo>
                <a:close/>
              </a:path>
              <a:path extrusionOk="0" h="3390900" w="5560059">
                <a:moveTo>
                  <a:pt x="5502338" y="101600"/>
                </a:moveTo>
                <a:lnTo>
                  <a:pt x="57537" y="101600"/>
                </a:lnTo>
                <a:lnTo>
                  <a:pt x="61714" y="88900"/>
                </a:lnTo>
                <a:lnTo>
                  <a:pt x="5498161" y="88900"/>
                </a:lnTo>
                <a:lnTo>
                  <a:pt x="5502338" y="101600"/>
                </a:lnTo>
                <a:close/>
              </a:path>
              <a:path extrusionOk="0" h="3390900" w="5560059">
                <a:moveTo>
                  <a:pt x="5510295" y="114300"/>
                </a:moveTo>
                <a:lnTo>
                  <a:pt x="49580" y="114300"/>
                </a:lnTo>
                <a:lnTo>
                  <a:pt x="53493" y="101600"/>
                </a:lnTo>
                <a:lnTo>
                  <a:pt x="5506382" y="101600"/>
                </a:lnTo>
                <a:lnTo>
                  <a:pt x="5510295" y="114300"/>
                </a:lnTo>
                <a:close/>
              </a:path>
              <a:path extrusionOk="0" h="3390900" w="5560059">
                <a:moveTo>
                  <a:pt x="5521225" y="127000"/>
                </a:moveTo>
                <a:lnTo>
                  <a:pt x="38650" y="127000"/>
                </a:lnTo>
                <a:lnTo>
                  <a:pt x="42154" y="114300"/>
                </a:lnTo>
                <a:lnTo>
                  <a:pt x="5517721" y="114300"/>
                </a:lnTo>
                <a:lnTo>
                  <a:pt x="5521225" y="127000"/>
                </a:lnTo>
                <a:close/>
              </a:path>
              <a:path extrusionOk="0" h="3390900" w="5560059">
                <a:moveTo>
                  <a:pt x="5527811" y="139700"/>
                </a:moveTo>
                <a:lnTo>
                  <a:pt x="32064" y="139700"/>
                </a:lnTo>
                <a:lnTo>
                  <a:pt x="35286" y="127000"/>
                </a:lnTo>
                <a:lnTo>
                  <a:pt x="5524589" y="127000"/>
                </a:lnTo>
                <a:lnTo>
                  <a:pt x="5527811" y="139700"/>
                </a:lnTo>
                <a:close/>
              </a:path>
              <a:path extrusionOk="0" h="3390900" w="5560059">
                <a:moveTo>
                  <a:pt x="5533819" y="152400"/>
                </a:moveTo>
                <a:lnTo>
                  <a:pt x="26056" y="152400"/>
                </a:lnTo>
                <a:lnTo>
                  <a:pt x="28985" y="139700"/>
                </a:lnTo>
                <a:lnTo>
                  <a:pt x="5530890" y="139700"/>
                </a:lnTo>
                <a:lnTo>
                  <a:pt x="5533819" y="152400"/>
                </a:lnTo>
                <a:close/>
              </a:path>
              <a:path extrusionOk="0" h="3390900" w="5560059">
                <a:moveTo>
                  <a:pt x="5539234" y="165100"/>
                </a:moveTo>
                <a:lnTo>
                  <a:pt x="20641" y="165100"/>
                </a:lnTo>
                <a:lnTo>
                  <a:pt x="23274" y="152400"/>
                </a:lnTo>
                <a:lnTo>
                  <a:pt x="5536601" y="152400"/>
                </a:lnTo>
                <a:lnTo>
                  <a:pt x="5539234" y="165100"/>
                </a:lnTo>
                <a:close/>
              </a:path>
              <a:path extrusionOk="0" h="3390900" w="5560059">
                <a:moveTo>
                  <a:pt x="5544043" y="177800"/>
                </a:moveTo>
                <a:lnTo>
                  <a:pt x="15832" y="177800"/>
                </a:lnTo>
                <a:lnTo>
                  <a:pt x="18159" y="165100"/>
                </a:lnTo>
                <a:lnTo>
                  <a:pt x="5541716" y="165100"/>
                </a:lnTo>
                <a:lnTo>
                  <a:pt x="5544043" y="177800"/>
                </a:lnTo>
                <a:close/>
              </a:path>
              <a:path extrusionOk="0" h="3390900" w="5560059">
                <a:moveTo>
                  <a:pt x="5548234" y="190500"/>
                </a:moveTo>
                <a:lnTo>
                  <a:pt x="11640" y="190500"/>
                </a:lnTo>
                <a:lnTo>
                  <a:pt x="13659" y="177800"/>
                </a:lnTo>
                <a:lnTo>
                  <a:pt x="5546216" y="177800"/>
                </a:lnTo>
                <a:lnTo>
                  <a:pt x="5548234" y="190500"/>
                </a:lnTo>
                <a:close/>
              </a:path>
              <a:path extrusionOk="0" h="3390900" w="5560059">
                <a:moveTo>
                  <a:pt x="5551798" y="203200"/>
                </a:moveTo>
                <a:lnTo>
                  <a:pt x="8076" y="203200"/>
                </a:lnTo>
                <a:lnTo>
                  <a:pt x="9779" y="190500"/>
                </a:lnTo>
                <a:lnTo>
                  <a:pt x="5550096" y="190500"/>
                </a:lnTo>
                <a:lnTo>
                  <a:pt x="5551798" y="203200"/>
                </a:lnTo>
                <a:close/>
              </a:path>
              <a:path extrusionOk="0" h="3390900" w="5560059">
                <a:moveTo>
                  <a:pt x="5554726" y="215900"/>
                </a:moveTo>
                <a:lnTo>
                  <a:pt x="5149" y="215900"/>
                </a:lnTo>
                <a:lnTo>
                  <a:pt x="6533" y="203200"/>
                </a:lnTo>
                <a:lnTo>
                  <a:pt x="5553342" y="203200"/>
                </a:lnTo>
                <a:lnTo>
                  <a:pt x="5554726" y="215900"/>
                </a:lnTo>
                <a:close/>
              </a:path>
              <a:path extrusionOk="0" h="3390900" w="5560059">
                <a:moveTo>
                  <a:pt x="5557012" y="228600"/>
                </a:moveTo>
                <a:lnTo>
                  <a:pt x="2864" y="228600"/>
                </a:lnTo>
                <a:lnTo>
                  <a:pt x="3925" y="215900"/>
                </a:lnTo>
                <a:lnTo>
                  <a:pt x="5555950" y="215900"/>
                </a:lnTo>
                <a:lnTo>
                  <a:pt x="5557012" y="228600"/>
                </a:lnTo>
                <a:close/>
              </a:path>
              <a:path extrusionOk="0" h="3390900" w="5560059">
                <a:moveTo>
                  <a:pt x="5558648" y="241300"/>
                </a:moveTo>
                <a:lnTo>
                  <a:pt x="1228" y="241300"/>
                </a:lnTo>
                <a:lnTo>
                  <a:pt x="1965" y="228600"/>
                </a:lnTo>
                <a:lnTo>
                  <a:pt x="5557911" y="228600"/>
                </a:lnTo>
                <a:lnTo>
                  <a:pt x="5558648" y="241300"/>
                </a:lnTo>
                <a:close/>
              </a:path>
              <a:path extrusionOk="0" h="3390900" w="5560059">
                <a:moveTo>
                  <a:pt x="5559630" y="254000"/>
                </a:moveTo>
                <a:lnTo>
                  <a:pt x="245" y="254000"/>
                </a:lnTo>
                <a:lnTo>
                  <a:pt x="655" y="241300"/>
                </a:lnTo>
                <a:lnTo>
                  <a:pt x="5559221" y="241300"/>
                </a:lnTo>
                <a:lnTo>
                  <a:pt x="5559630" y="254000"/>
                </a:lnTo>
                <a:close/>
              </a:path>
              <a:path extrusionOk="0" h="3390900" w="5560059">
                <a:moveTo>
                  <a:pt x="5559876" y="3136900"/>
                </a:moveTo>
                <a:lnTo>
                  <a:pt x="0" y="3136900"/>
                </a:lnTo>
                <a:lnTo>
                  <a:pt x="0" y="254000"/>
                </a:lnTo>
                <a:lnTo>
                  <a:pt x="5559876" y="254000"/>
                </a:lnTo>
                <a:lnTo>
                  <a:pt x="5559876" y="3136900"/>
                </a:lnTo>
                <a:close/>
              </a:path>
              <a:path extrusionOk="0" h="3390900" w="5560059">
                <a:moveTo>
                  <a:pt x="5559221" y="3149600"/>
                </a:moveTo>
                <a:lnTo>
                  <a:pt x="655" y="3149600"/>
                </a:lnTo>
                <a:lnTo>
                  <a:pt x="245" y="3136900"/>
                </a:lnTo>
                <a:lnTo>
                  <a:pt x="5559630" y="3136900"/>
                </a:lnTo>
                <a:lnTo>
                  <a:pt x="5559221" y="3149600"/>
                </a:lnTo>
                <a:close/>
              </a:path>
              <a:path extrusionOk="0" h="3390900" w="5560059">
                <a:moveTo>
                  <a:pt x="5557911" y="3162300"/>
                </a:moveTo>
                <a:lnTo>
                  <a:pt x="1965" y="3162300"/>
                </a:lnTo>
                <a:lnTo>
                  <a:pt x="1228" y="3149600"/>
                </a:lnTo>
                <a:lnTo>
                  <a:pt x="5558648" y="3149600"/>
                </a:lnTo>
                <a:lnTo>
                  <a:pt x="5557911" y="3162300"/>
                </a:lnTo>
                <a:close/>
              </a:path>
              <a:path extrusionOk="0" h="3390900" w="5560059">
                <a:moveTo>
                  <a:pt x="5555950" y="3175000"/>
                </a:moveTo>
                <a:lnTo>
                  <a:pt x="3925" y="3175000"/>
                </a:lnTo>
                <a:lnTo>
                  <a:pt x="2864" y="3162300"/>
                </a:lnTo>
                <a:lnTo>
                  <a:pt x="5557012" y="3162300"/>
                </a:lnTo>
                <a:lnTo>
                  <a:pt x="5555950" y="3175000"/>
                </a:lnTo>
                <a:close/>
              </a:path>
              <a:path extrusionOk="0" h="3390900" w="5560059">
                <a:moveTo>
                  <a:pt x="5553342" y="3187700"/>
                </a:moveTo>
                <a:lnTo>
                  <a:pt x="6533" y="3187700"/>
                </a:lnTo>
                <a:lnTo>
                  <a:pt x="5149" y="3175000"/>
                </a:lnTo>
                <a:lnTo>
                  <a:pt x="5554726" y="3175000"/>
                </a:lnTo>
                <a:lnTo>
                  <a:pt x="5553342" y="3187700"/>
                </a:lnTo>
                <a:close/>
              </a:path>
              <a:path extrusionOk="0" h="3390900" w="5560059">
                <a:moveTo>
                  <a:pt x="5550096" y="3200400"/>
                </a:moveTo>
                <a:lnTo>
                  <a:pt x="9779" y="3200400"/>
                </a:lnTo>
                <a:lnTo>
                  <a:pt x="8076" y="3187700"/>
                </a:lnTo>
                <a:lnTo>
                  <a:pt x="5551798" y="3187700"/>
                </a:lnTo>
                <a:lnTo>
                  <a:pt x="5550096" y="3200400"/>
                </a:lnTo>
                <a:close/>
              </a:path>
              <a:path extrusionOk="0" h="3390900" w="5560059">
                <a:moveTo>
                  <a:pt x="5546216" y="3213100"/>
                </a:moveTo>
                <a:lnTo>
                  <a:pt x="13659" y="3213100"/>
                </a:lnTo>
                <a:lnTo>
                  <a:pt x="11640" y="3200400"/>
                </a:lnTo>
                <a:lnTo>
                  <a:pt x="5548234" y="3200400"/>
                </a:lnTo>
                <a:lnTo>
                  <a:pt x="5546216" y="3213100"/>
                </a:lnTo>
                <a:close/>
              </a:path>
              <a:path extrusionOk="0" h="3390900" w="5560059">
                <a:moveTo>
                  <a:pt x="5541716" y="3225800"/>
                </a:moveTo>
                <a:lnTo>
                  <a:pt x="18159" y="3225800"/>
                </a:lnTo>
                <a:lnTo>
                  <a:pt x="15832" y="3213100"/>
                </a:lnTo>
                <a:lnTo>
                  <a:pt x="5544043" y="3213100"/>
                </a:lnTo>
                <a:lnTo>
                  <a:pt x="5541716" y="3225800"/>
                </a:lnTo>
                <a:close/>
              </a:path>
              <a:path extrusionOk="0" h="3390900" w="5560059">
                <a:moveTo>
                  <a:pt x="5536601" y="3238500"/>
                </a:moveTo>
                <a:lnTo>
                  <a:pt x="23274" y="3238500"/>
                </a:lnTo>
                <a:lnTo>
                  <a:pt x="20641" y="3225800"/>
                </a:lnTo>
                <a:lnTo>
                  <a:pt x="5539234" y="3225800"/>
                </a:lnTo>
                <a:lnTo>
                  <a:pt x="5536601" y="3238500"/>
                </a:lnTo>
                <a:close/>
              </a:path>
              <a:path extrusionOk="0" h="3390900" w="5560059">
                <a:moveTo>
                  <a:pt x="5530890" y="3251200"/>
                </a:moveTo>
                <a:lnTo>
                  <a:pt x="28985" y="3251200"/>
                </a:lnTo>
                <a:lnTo>
                  <a:pt x="26056" y="3238500"/>
                </a:lnTo>
                <a:lnTo>
                  <a:pt x="5533819" y="3238500"/>
                </a:lnTo>
                <a:lnTo>
                  <a:pt x="5530890" y="3251200"/>
                </a:lnTo>
                <a:close/>
              </a:path>
              <a:path extrusionOk="0" h="3390900" w="5560059">
                <a:moveTo>
                  <a:pt x="5524589" y="3263900"/>
                </a:moveTo>
                <a:lnTo>
                  <a:pt x="35286" y="3263900"/>
                </a:lnTo>
                <a:lnTo>
                  <a:pt x="32064" y="3251200"/>
                </a:lnTo>
                <a:lnTo>
                  <a:pt x="5527811" y="3251200"/>
                </a:lnTo>
                <a:lnTo>
                  <a:pt x="5524589" y="3263900"/>
                </a:lnTo>
                <a:close/>
              </a:path>
              <a:path extrusionOk="0" h="3390900" w="5560059">
                <a:moveTo>
                  <a:pt x="5514076" y="3276600"/>
                </a:moveTo>
                <a:lnTo>
                  <a:pt x="45799" y="3276600"/>
                </a:lnTo>
                <a:lnTo>
                  <a:pt x="42154" y="3263900"/>
                </a:lnTo>
                <a:lnTo>
                  <a:pt x="5517721" y="3263900"/>
                </a:lnTo>
                <a:lnTo>
                  <a:pt x="5514076" y="3276600"/>
                </a:lnTo>
                <a:close/>
              </a:path>
              <a:path extrusionOk="0" h="3390900" w="5560059">
                <a:moveTo>
                  <a:pt x="5506382" y="3289300"/>
                </a:moveTo>
                <a:lnTo>
                  <a:pt x="53493" y="3289300"/>
                </a:lnTo>
                <a:lnTo>
                  <a:pt x="49580" y="3276600"/>
                </a:lnTo>
                <a:lnTo>
                  <a:pt x="5510295" y="3276600"/>
                </a:lnTo>
                <a:lnTo>
                  <a:pt x="5506382" y="3289300"/>
                </a:lnTo>
                <a:close/>
              </a:path>
              <a:path extrusionOk="0" h="3390900" w="5560059">
                <a:moveTo>
                  <a:pt x="5498161" y="3302000"/>
                </a:moveTo>
                <a:lnTo>
                  <a:pt x="61714" y="3302000"/>
                </a:lnTo>
                <a:lnTo>
                  <a:pt x="57537" y="3289300"/>
                </a:lnTo>
                <a:lnTo>
                  <a:pt x="5502338" y="3289300"/>
                </a:lnTo>
                <a:lnTo>
                  <a:pt x="5498161" y="3302000"/>
                </a:lnTo>
                <a:close/>
              </a:path>
              <a:path extrusionOk="0" h="3390900" w="5560059">
                <a:moveTo>
                  <a:pt x="5484887" y="3314700"/>
                </a:moveTo>
                <a:lnTo>
                  <a:pt x="74988" y="3314700"/>
                </a:lnTo>
                <a:lnTo>
                  <a:pt x="70442" y="3302000"/>
                </a:lnTo>
                <a:lnTo>
                  <a:pt x="5489433" y="3302000"/>
                </a:lnTo>
                <a:lnTo>
                  <a:pt x="5484887" y="3314700"/>
                </a:lnTo>
                <a:close/>
              </a:path>
              <a:path extrusionOk="0" h="3390900" w="5560059">
                <a:moveTo>
                  <a:pt x="5475436" y="3327400"/>
                </a:moveTo>
                <a:lnTo>
                  <a:pt x="84439" y="3327400"/>
                </a:lnTo>
                <a:lnTo>
                  <a:pt x="79656" y="3314700"/>
                </a:lnTo>
                <a:lnTo>
                  <a:pt x="5480219" y="3314700"/>
                </a:lnTo>
                <a:lnTo>
                  <a:pt x="5475436" y="3327400"/>
                </a:lnTo>
                <a:close/>
              </a:path>
              <a:path extrusionOk="0" h="3390900" w="5560059">
                <a:moveTo>
                  <a:pt x="5460424" y="3340100"/>
                </a:moveTo>
                <a:lnTo>
                  <a:pt x="99451" y="3340100"/>
                </a:lnTo>
                <a:lnTo>
                  <a:pt x="94337" y="3327400"/>
                </a:lnTo>
                <a:lnTo>
                  <a:pt x="5465538" y="3327400"/>
                </a:lnTo>
                <a:lnTo>
                  <a:pt x="5460424" y="3340100"/>
                </a:lnTo>
                <a:close/>
              </a:path>
              <a:path extrusionOk="0" h="3390900" w="5560059">
                <a:moveTo>
                  <a:pt x="5444476" y="3352800"/>
                </a:moveTo>
                <a:lnTo>
                  <a:pt x="115399" y="3352800"/>
                </a:lnTo>
                <a:lnTo>
                  <a:pt x="109985" y="3340100"/>
                </a:lnTo>
                <a:lnTo>
                  <a:pt x="5449890" y="3340100"/>
                </a:lnTo>
                <a:lnTo>
                  <a:pt x="5444476" y="3352800"/>
                </a:lnTo>
                <a:close/>
              </a:path>
              <a:path extrusionOk="0" h="3390900" w="5560059">
                <a:moveTo>
                  <a:pt x="5421904" y="3365500"/>
                </a:moveTo>
                <a:lnTo>
                  <a:pt x="137971" y="3365500"/>
                </a:lnTo>
                <a:lnTo>
                  <a:pt x="132200" y="3352800"/>
                </a:lnTo>
                <a:lnTo>
                  <a:pt x="5427675" y="3352800"/>
                </a:lnTo>
                <a:lnTo>
                  <a:pt x="5421904" y="3365500"/>
                </a:lnTo>
                <a:close/>
              </a:path>
              <a:path extrusionOk="0" h="3390900" w="5560059">
                <a:moveTo>
                  <a:pt x="5398040" y="3378200"/>
                </a:moveTo>
                <a:lnTo>
                  <a:pt x="161835" y="3378200"/>
                </a:lnTo>
                <a:lnTo>
                  <a:pt x="155762" y="3365500"/>
                </a:lnTo>
                <a:lnTo>
                  <a:pt x="5404113" y="3365500"/>
                </a:lnTo>
                <a:lnTo>
                  <a:pt x="5398040" y="3378200"/>
                </a:lnTo>
                <a:close/>
              </a:path>
              <a:path extrusionOk="0" h="3390900" w="5560059">
                <a:moveTo>
                  <a:pt x="5366742" y="3390900"/>
                </a:moveTo>
                <a:lnTo>
                  <a:pt x="193133" y="3390900"/>
                </a:lnTo>
                <a:lnTo>
                  <a:pt x="186761" y="3378200"/>
                </a:lnTo>
                <a:lnTo>
                  <a:pt x="5373114" y="3378200"/>
                </a:lnTo>
                <a:lnTo>
                  <a:pt x="5366742" y="3390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5"/>
          <p:cNvSpPr/>
          <p:nvPr/>
        </p:nvSpPr>
        <p:spPr>
          <a:xfrm>
            <a:off x="7282500" y="1628222"/>
            <a:ext cx="5560060" cy="3403600"/>
          </a:xfrm>
          <a:custGeom>
            <a:rect b="b" l="l" r="r" t="t"/>
            <a:pathLst>
              <a:path extrusionOk="0" h="3403600" w="5560059">
                <a:moveTo>
                  <a:pt x="0" y="3136030"/>
                </a:moveTo>
                <a:lnTo>
                  <a:pt x="0" y="267007"/>
                </a:lnTo>
                <a:lnTo>
                  <a:pt x="80" y="260452"/>
                </a:lnTo>
                <a:lnTo>
                  <a:pt x="3930" y="221361"/>
                </a:lnTo>
                <a:lnTo>
                  <a:pt x="13476" y="183250"/>
                </a:lnTo>
                <a:lnTo>
                  <a:pt x="28508" y="146959"/>
                </a:lnTo>
                <a:lnTo>
                  <a:pt x="48707" y="113260"/>
                </a:lnTo>
                <a:lnTo>
                  <a:pt x="73626" y="82896"/>
                </a:lnTo>
                <a:lnTo>
                  <a:pt x="102737" y="56511"/>
                </a:lnTo>
                <a:lnTo>
                  <a:pt x="135398" y="34688"/>
                </a:lnTo>
                <a:lnTo>
                  <a:pt x="170914" y="17890"/>
                </a:lnTo>
                <a:lnTo>
                  <a:pt x="208503" y="6488"/>
                </a:lnTo>
                <a:lnTo>
                  <a:pt x="247367" y="723"/>
                </a:lnTo>
                <a:lnTo>
                  <a:pt x="267007" y="0"/>
                </a:lnTo>
                <a:lnTo>
                  <a:pt x="5293032" y="0"/>
                </a:lnTo>
                <a:lnTo>
                  <a:pt x="5332210" y="2889"/>
                </a:lnTo>
                <a:lnTo>
                  <a:pt x="5370540" y="11497"/>
                </a:lnTo>
                <a:lnTo>
                  <a:pt x="5407192" y="25635"/>
                </a:lnTo>
                <a:lnTo>
                  <a:pt x="5441374" y="44998"/>
                </a:lnTo>
                <a:lnTo>
                  <a:pt x="5472344" y="69167"/>
                </a:lnTo>
                <a:lnTo>
                  <a:pt x="5499431" y="97619"/>
                </a:lnTo>
                <a:lnTo>
                  <a:pt x="5522052" y="129738"/>
                </a:lnTo>
                <a:lnTo>
                  <a:pt x="5539715" y="164828"/>
                </a:lnTo>
                <a:lnTo>
                  <a:pt x="5552038" y="202129"/>
                </a:lnTo>
                <a:lnTo>
                  <a:pt x="5558754" y="240836"/>
                </a:lnTo>
                <a:lnTo>
                  <a:pt x="5560040" y="267007"/>
                </a:lnTo>
                <a:lnTo>
                  <a:pt x="5560040" y="3136030"/>
                </a:lnTo>
                <a:lnTo>
                  <a:pt x="5557150" y="3175208"/>
                </a:lnTo>
                <a:lnTo>
                  <a:pt x="5548542" y="3213538"/>
                </a:lnTo>
                <a:lnTo>
                  <a:pt x="5534404" y="3250190"/>
                </a:lnTo>
                <a:lnTo>
                  <a:pt x="5515040" y="3284371"/>
                </a:lnTo>
                <a:lnTo>
                  <a:pt x="5490872" y="3315341"/>
                </a:lnTo>
                <a:lnTo>
                  <a:pt x="5462420" y="3342430"/>
                </a:lnTo>
                <a:lnTo>
                  <a:pt x="5430301" y="3365050"/>
                </a:lnTo>
                <a:lnTo>
                  <a:pt x="5395211" y="3382712"/>
                </a:lnTo>
                <a:lnTo>
                  <a:pt x="5357909" y="3395035"/>
                </a:lnTo>
                <a:lnTo>
                  <a:pt x="5319203" y="3401752"/>
                </a:lnTo>
                <a:lnTo>
                  <a:pt x="5293032" y="3403037"/>
                </a:lnTo>
                <a:lnTo>
                  <a:pt x="267007" y="3403037"/>
                </a:lnTo>
                <a:lnTo>
                  <a:pt x="227829" y="3400147"/>
                </a:lnTo>
                <a:lnTo>
                  <a:pt x="189499" y="3391540"/>
                </a:lnTo>
                <a:lnTo>
                  <a:pt x="152847" y="3377402"/>
                </a:lnTo>
                <a:lnTo>
                  <a:pt x="118666" y="3358038"/>
                </a:lnTo>
                <a:lnTo>
                  <a:pt x="87696" y="3333870"/>
                </a:lnTo>
                <a:lnTo>
                  <a:pt x="60607" y="3305417"/>
                </a:lnTo>
                <a:lnTo>
                  <a:pt x="37987" y="3273299"/>
                </a:lnTo>
                <a:lnTo>
                  <a:pt x="20324" y="3238209"/>
                </a:lnTo>
                <a:lnTo>
                  <a:pt x="8001" y="3200907"/>
                </a:lnTo>
                <a:lnTo>
                  <a:pt x="1285" y="3162201"/>
                </a:lnTo>
                <a:lnTo>
                  <a:pt x="0" y="313603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5"/>
          <p:cNvSpPr/>
          <p:nvPr/>
        </p:nvSpPr>
        <p:spPr>
          <a:xfrm>
            <a:off x="13711705" y="1628222"/>
            <a:ext cx="5560060" cy="3390900"/>
          </a:xfrm>
          <a:custGeom>
            <a:rect b="b" l="l" r="r" t="t"/>
            <a:pathLst>
              <a:path extrusionOk="0" h="3390900" w="5560059">
                <a:moveTo>
                  <a:pt x="5373114" y="12700"/>
                </a:moveTo>
                <a:lnTo>
                  <a:pt x="186761" y="12700"/>
                </a:lnTo>
                <a:lnTo>
                  <a:pt x="193133" y="0"/>
                </a:lnTo>
                <a:lnTo>
                  <a:pt x="5366742" y="0"/>
                </a:lnTo>
                <a:lnTo>
                  <a:pt x="5373114" y="12700"/>
                </a:lnTo>
                <a:close/>
              </a:path>
              <a:path extrusionOk="0" h="3390900" w="5560059">
                <a:moveTo>
                  <a:pt x="5404113" y="25400"/>
                </a:moveTo>
                <a:lnTo>
                  <a:pt x="155762" y="25400"/>
                </a:lnTo>
                <a:lnTo>
                  <a:pt x="161835" y="12700"/>
                </a:lnTo>
                <a:lnTo>
                  <a:pt x="5398040" y="12700"/>
                </a:lnTo>
                <a:lnTo>
                  <a:pt x="5404113" y="25400"/>
                </a:lnTo>
                <a:close/>
              </a:path>
              <a:path extrusionOk="0" h="3390900" w="5560059">
                <a:moveTo>
                  <a:pt x="5427675" y="38100"/>
                </a:moveTo>
                <a:lnTo>
                  <a:pt x="132200" y="38100"/>
                </a:lnTo>
                <a:lnTo>
                  <a:pt x="137971" y="25400"/>
                </a:lnTo>
                <a:lnTo>
                  <a:pt x="5421904" y="25400"/>
                </a:lnTo>
                <a:lnTo>
                  <a:pt x="5427675" y="38100"/>
                </a:lnTo>
                <a:close/>
              </a:path>
              <a:path extrusionOk="0" h="3390900" w="5560059">
                <a:moveTo>
                  <a:pt x="5449890" y="50800"/>
                </a:moveTo>
                <a:lnTo>
                  <a:pt x="109985" y="50800"/>
                </a:lnTo>
                <a:lnTo>
                  <a:pt x="115399" y="38100"/>
                </a:lnTo>
                <a:lnTo>
                  <a:pt x="5444476" y="38100"/>
                </a:lnTo>
                <a:lnTo>
                  <a:pt x="5449890" y="50800"/>
                </a:lnTo>
                <a:close/>
              </a:path>
              <a:path extrusionOk="0" h="3390900" w="5560059">
                <a:moveTo>
                  <a:pt x="5465538" y="63500"/>
                </a:moveTo>
                <a:lnTo>
                  <a:pt x="94337" y="63500"/>
                </a:lnTo>
                <a:lnTo>
                  <a:pt x="99451" y="50800"/>
                </a:lnTo>
                <a:lnTo>
                  <a:pt x="5460424" y="50800"/>
                </a:lnTo>
                <a:lnTo>
                  <a:pt x="5465538" y="63500"/>
                </a:lnTo>
                <a:close/>
              </a:path>
              <a:path extrusionOk="0" h="3390900" w="5560059">
                <a:moveTo>
                  <a:pt x="5480219" y="76200"/>
                </a:moveTo>
                <a:lnTo>
                  <a:pt x="79656" y="76200"/>
                </a:lnTo>
                <a:lnTo>
                  <a:pt x="84439" y="63500"/>
                </a:lnTo>
                <a:lnTo>
                  <a:pt x="5475436" y="63500"/>
                </a:lnTo>
                <a:lnTo>
                  <a:pt x="5480219" y="76200"/>
                </a:lnTo>
                <a:close/>
              </a:path>
              <a:path extrusionOk="0" h="3390900" w="5560059">
                <a:moveTo>
                  <a:pt x="5489433" y="88900"/>
                </a:moveTo>
                <a:lnTo>
                  <a:pt x="70442" y="88900"/>
                </a:lnTo>
                <a:lnTo>
                  <a:pt x="74988" y="76200"/>
                </a:lnTo>
                <a:lnTo>
                  <a:pt x="5484887" y="76200"/>
                </a:lnTo>
                <a:lnTo>
                  <a:pt x="5489433" y="88900"/>
                </a:lnTo>
                <a:close/>
              </a:path>
              <a:path extrusionOk="0" h="3390900" w="5560059">
                <a:moveTo>
                  <a:pt x="5502338" y="101600"/>
                </a:moveTo>
                <a:lnTo>
                  <a:pt x="57537" y="101600"/>
                </a:lnTo>
                <a:lnTo>
                  <a:pt x="61714" y="88900"/>
                </a:lnTo>
                <a:lnTo>
                  <a:pt x="5498161" y="88900"/>
                </a:lnTo>
                <a:lnTo>
                  <a:pt x="5502338" y="101600"/>
                </a:lnTo>
                <a:close/>
              </a:path>
              <a:path extrusionOk="0" h="3390900" w="5560059">
                <a:moveTo>
                  <a:pt x="5510295" y="114300"/>
                </a:moveTo>
                <a:lnTo>
                  <a:pt x="49580" y="114300"/>
                </a:lnTo>
                <a:lnTo>
                  <a:pt x="53493" y="101600"/>
                </a:lnTo>
                <a:lnTo>
                  <a:pt x="5506382" y="101600"/>
                </a:lnTo>
                <a:lnTo>
                  <a:pt x="5510295" y="114300"/>
                </a:lnTo>
                <a:close/>
              </a:path>
              <a:path extrusionOk="0" h="3390900" w="5560059">
                <a:moveTo>
                  <a:pt x="5521225" y="127000"/>
                </a:moveTo>
                <a:lnTo>
                  <a:pt x="38650" y="127000"/>
                </a:lnTo>
                <a:lnTo>
                  <a:pt x="42154" y="114300"/>
                </a:lnTo>
                <a:lnTo>
                  <a:pt x="5517721" y="114300"/>
                </a:lnTo>
                <a:lnTo>
                  <a:pt x="5521225" y="127000"/>
                </a:lnTo>
                <a:close/>
              </a:path>
              <a:path extrusionOk="0" h="3390900" w="5560059">
                <a:moveTo>
                  <a:pt x="5527811" y="139700"/>
                </a:moveTo>
                <a:lnTo>
                  <a:pt x="32064" y="139700"/>
                </a:lnTo>
                <a:lnTo>
                  <a:pt x="35286" y="127000"/>
                </a:lnTo>
                <a:lnTo>
                  <a:pt x="5524589" y="127000"/>
                </a:lnTo>
                <a:lnTo>
                  <a:pt x="5527811" y="139700"/>
                </a:lnTo>
                <a:close/>
              </a:path>
              <a:path extrusionOk="0" h="3390900" w="5560059">
                <a:moveTo>
                  <a:pt x="5533819" y="152400"/>
                </a:moveTo>
                <a:lnTo>
                  <a:pt x="26056" y="152400"/>
                </a:lnTo>
                <a:lnTo>
                  <a:pt x="28985" y="139700"/>
                </a:lnTo>
                <a:lnTo>
                  <a:pt x="5530890" y="139700"/>
                </a:lnTo>
                <a:lnTo>
                  <a:pt x="5533819" y="152400"/>
                </a:lnTo>
                <a:close/>
              </a:path>
              <a:path extrusionOk="0" h="3390900" w="5560059">
                <a:moveTo>
                  <a:pt x="5539234" y="165100"/>
                </a:moveTo>
                <a:lnTo>
                  <a:pt x="20641" y="165100"/>
                </a:lnTo>
                <a:lnTo>
                  <a:pt x="23274" y="152400"/>
                </a:lnTo>
                <a:lnTo>
                  <a:pt x="5536601" y="152400"/>
                </a:lnTo>
                <a:lnTo>
                  <a:pt x="5539234" y="165100"/>
                </a:lnTo>
                <a:close/>
              </a:path>
              <a:path extrusionOk="0" h="3390900" w="5560059">
                <a:moveTo>
                  <a:pt x="5544043" y="177800"/>
                </a:moveTo>
                <a:lnTo>
                  <a:pt x="15832" y="177800"/>
                </a:lnTo>
                <a:lnTo>
                  <a:pt x="18159" y="165100"/>
                </a:lnTo>
                <a:lnTo>
                  <a:pt x="5541716" y="165100"/>
                </a:lnTo>
                <a:lnTo>
                  <a:pt x="5544043" y="177800"/>
                </a:lnTo>
                <a:close/>
              </a:path>
              <a:path extrusionOk="0" h="3390900" w="5560059">
                <a:moveTo>
                  <a:pt x="5548234" y="190500"/>
                </a:moveTo>
                <a:lnTo>
                  <a:pt x="11640" y="190500"/>
                </a:lnTo>
                <a:lnTo>
                  <a:pt x="13659" y="177800"/>
                </a:lnTo>
                <a:lnTo>
                  <a:pt x="5546216" y="177800"/>
                </a:lnTo>
                <a:lnTo>
                  <a:pt x="5548234" y="190500"/>
                </a:lnTo>
                <a:close/>
              </a:path>
              <a:path extrusionOk="0" h="3390900" w="5560059">
                <a:moveTo>
                  <a:pt x="5551798" y="203200"/>
                </a:moveTo>
                <a:lnTo>
                  <a:pt x="8076" y="203200"/>
                </a:lnTo>
                <a:lnTo>
                  <a:pt x="9779" y="190500"/>
                </a:lnTo>
                <a:lnTo>
                  <a:pt x="5550096" y="190500"/>
                </a:lnTo>
                <a:lnTo>
                  <a:pt x="5551798" y="203200"/>
                </a:lnTo>
                <a:close/>
              </a:path>
              <a:path extrusionOk="0" h="3390900" w="5560059">
                <a:moveTo>
                  <a:pt x="5554726" y="215900"/>
                </a:moveTo>
                <a:lnTo>
                  <a:pt x="5149" y="215900"/>
                </a:lnTo>
                <a:lnTo>
                  <a:pt x="6533" y="203200"/>
                </a:lnTo>
                <a:lnTo>
                  <a:pt x="5553342" y="203200"/>
                </a:lnTo>
                <a:lnTo>
                  <a:pt x="5554726" y="215900"/>
                </a:lnTo>
                <a:close/>
              </a:path>
              <a:path extrusionOk="0" h="3390900" w="5560059">
                <a:moveTo>
                  <a:pt x="5557012" y="228600"/>
                </a:moveTo>
                <a:lnTo>
                  <a:pt x="2864" y="228600"/>
                </a:lnTo>
                <a:lnTo>
                  <a:pt x="3925" y="215900"/>
                </a:lnTo>
                <a:lnTo>
                  <a:pt x="5555950" y="215900"/>
                </a:lnTo>
                <a:lnTo>
                  <a:pt x="5557012" y="228600"/>
                </a:lnTo>
                <a:close/>
              </a:path>
              <a:path extrusionOk="0" h="3390900" w="5560059">
                <a:moveTo>
                  <a:pt x="5558648" y="241300"/>
                </a:moveTo>
                <a:lnTo>
                  <a:pt x="1228" y="241300"/>
                </a:lnTo>
                <a:lnTo>
                  <a:pt x="1965" y="228600"/>
                </a:lnTo>
                <a:lnTo>
                  <a:pt x="5557911" y="228600"/>
                </a:lnTo>
                <a:lnTo>
                  <a:pt x="5558648" y="241300"/>
                </a:lnTo>
                <a:close/>
              </a:path>
              <a:path extrusionOk="0" h="3390900" w="5560059">
                <a:moveTo>
                  <a:pt x="5559630" y="254000"/>
                </a:moveTo>
                <a:lnTo>
                  <a:pt x="245" y="254000"/>
                </a:lnTo>
                <a:lnTo>
                  <a:pt x="655" y="241300"/>
                </a:lnTo>
                <a:lnTo>
                  <a:pt x="5559221" y="241300"/>
                </a:lnTo>
                <a:lnTo>
                  <a:pt x="5559630" y="254000"/>
                </a:lnTo>
                <a:close/>
              </a:path>
              <a:path extrusionOk="0" h="3390900" w="5560059">
                <a:moveTo>
                  <a:pt x="5559876" y="3136900"/>
                </a:moveTo>
                <a:lnTo>
                  <a:pt x="0" y="3136900"/>
                </a:lnTo>
                <a:lnTo>
                  <a:pt x="0" y="254000"/>
                </a:lnTo>
                <a:lnTo>
                  <a:pt x="5559876" y="254000"/>
                </a:lnTo>
                <a:lnTo>
                  <a:pt x="5559876" y="3136900"/>
                </a:lnTo>
                <a:close/>
              </a:path>
              <a:path extrusionOk="0" h="3390900" w="5560059">
                <a:moveTo>
                  <a:pt x="5559221" y="3149600"/>
                </a:moveTo>
                <a:lnTo>
                  <a:pt x="655" y="3149600"/>
                </a:lnTo>
                <a:lnTo>
                  <a:pt x="245" y="3136900"/>
                </a:lnTo>
                <a:lnTo>
                  <a:pt x="5559630" y="3136900"/>
                </a:lnTo>
                <a:lnTo>
                  <a:pt x="5559221" y="3149600"/>
                </a:lnTo>
                <a:close/>
              </a:path>
              <a:path extrusionOk="0" h="3390900" w="5560059">
                <a:moveTo>
                  <a:pt x="5557911" y="3162300"/>
                </a:moveTo>
                <a:lnTo>
                  <a:pt x="1965" y="3162300"/>
                </a:lnTo>
                <a:lnTo>
                  <a:pt x="1228" y="3149600"/>
                </a:lnTo>
                <a:lnTo>
                  <a:pt x="5558648" y="3149600"/>
                </a:lnTo>
                <a:lnTo>
                  <a:pt x="5557911" y="3162300"/>
                </a:lnTo>
                <a:close/>
              </a:path>
              <a:path extrusionOk="0" h="3390900" w="5560059">
                <a:moveTo>
                  <a:pt x="5555950" y="3175000"/>
                </a:moveTo>
                <a:lnTo>
                  <a:pt x="3925" y="3175000"/>
                </a:lnTo>
                <a:lnTo>
                  <a:pt x="2864" y="3162300"/>
                </a:lnTo>
                <a:lnTo>
                  <a:pt x="5557012" y="3162300"/>
                </a:lnTo>
                <a:lnTo>
                  <a:pt x="5555950" y="3175000"/>
                </a:lnTo>
                <a:close/>
              </a:path>
              <a:path extrusionOk="0" h="3390900" w="5560059">
                <a:moveTo>
                  <a:pt x="5553342" y="3187700"/>
                </a:moveTo>
                <a:lnTo>
                  <a:pt x="6533" y="3187700"/>
                </a:lnTo>
                <a:lnTo>
                  <a:pt x="5149" y="3175000"/>
                </a:lnTo>
                <a:lnTo>
                  <a:pt x="5554726" y="3175000"/>
                </a:lnTo>
                <a:lnTo>
                  <a:pt x="5553342" y="3187700"/>
                </a:lnTo>
                <a:close/>
              </a:path>
              <a:path extrusionOk="0" h="3390900" w="5560059">
                <a:moveTo>
                  <a:pt x="5550096" y="3200400"/>
                </a:moveTo>
                <a:lnTo>
                  <a:pt x="9779" y="3200400"/>
                </a:lnTo>
                <a:lnTo>
                  <a:pt x="8076" y="3187700"/>
                </a:lnTo>
                <a:lnTo>
                  <a:pt x="5551798" y="3187700"/>
                </a:lnTo>
                <a:lnTo>
                  <a:pt x="5550096" y="3200400"/>
                </a:lnTo>
                <a:close/>
              </a:path>
              <a:path extrusionOk="0" h="3390900" w="5560059">
                <a:moveTo>
                  <a:pt x="5546216" y="3213100"/>
                </a:moveTo>
                <a:lnTo>
                  <a:pt x="13659" y="3213100"/>
                </a:lnTo>
                <a:lnTo>
                  <a:pt x="11640" y="3200400"/>
                </a:lnTo>
                <a:lnTo>
                  <a:pt x="5548234" y="3200400"/>
                </a:lnTo>
                <a:lnTo>
                  <a:pt x="5546216" y="3213100"/>
                </a:lnTo>
                <a:close/>
              </a:path>
              <a:path extrusionOk="0" h="3390900" w="5560059">
                <a:moveTo>
                  <a:pt x="5541716" y="3225800"/>
                </a:moveTo>
                <a:lnTo>
                  <a:pt x="18159" y="3225800"/>
                </a:lnTo>
                <a:lnTo>
                  <a:pt x="15832" y="3213100"/>
                </a:lnTo>
                <a:lnTo>
                  <a:pt x="5544043" y="3213100"/>
                </a:lnTo>
                <a:lnTo>
                  <a:pt x="5541716" y="3225800"/>
                </a:lnTo>
                <a:close/>
              </a:path>
              <a:path extrusionOk="0" h="3390900" w="5560059">
                <a:moveTo>
                  <a:pt x="5536601" y="3238500"/>
                </a:moveTo>
                <a:lnTo>
                  <a:pt x="23274" y="3238500"/>
                </a:lnTo>
                <a:lnTo>
                  <a:pt x="20641" y="3225800"/>
                </a:lnTo>
                <a:lnTo>
                  <a:pt x="5539234" y="3225800"/>
                </a:lnTo>
                <a:lnTo>
                  <a:pt x="5536601" y="3238500"/>
                </a:lnTo>
                <a:close/>
              </a:path>
              <a:path extrusionOk="0" h="3390900" w="5560059">
                <a:moveTo>
                  <a:pt x="5530890" y="3251200"/>
                </a:moveTo>
                <a:lnTo>
                  <a:pt x="28985" y="3251200"/>
                </a:lnTo>
                <a:lnTo>
                  <a:pt x="26056" y="3238500"/>
                </a:lnTo>
                <a:lnTo>
                  <a:pt x="5533819" y="3238500"/>
                </a:lnTo>
                <a:lnTo>
                  <a:pt x="5530890" y="3251200"/>
                </a:lnTo>
                <a:close/>
              </a:path>
              <a:path extrusionOk="0" h="3390900" w="5560059">
                <a:moveTo>
                  <a:pt x="5524589" y="3263900"/>
                </a:moveTo>
                <a:lnTo>
                  <a:pt x="35286" y="3263900"/>
                </a:lnTo>
                <a:lnTo>
                  <a:pt x="32064" y="3251200"/>
                </a:lnTo>
                <a:lnTo>
                  <a:pt x="5527811" y="3251200"/>
                </a:lnTo>
                <a:lnTo>
                  <a:pt x="5524589" y="3263900"/>
                </a:lnTo>
                <a:close/>
              </a:path>
              <a:path extrusionOk="0" h="3390900" w="5560059">
                <a:moveTo>
                  <a:pt x="5514076" y="3276600"/>
                </a:moveTo>
                <a:lnTo>
                  <a:pt x="45799" y="3276600"/>
                </a:lnTo>
                <a:lnTo>
                  <a:pt x="42154" y="3263900"/>
                </a:lnTo>
                <a:lnTo>
                  <a:pt x="5517721" y="3263900"/>
                </a:lnTo>
                <a:lnTo>
                  <a:pt x="5514076" y="3276600"/>
                </a:lnTo>
                <a:close/>
              </a:path>
              <a:path extrusionOk="0" h="3390900" w="5560059">
                <a:moveTo>
                  <a:pt x="5506382" y="3289300"/>
                </a:moveTo>
                <a:lnTo>
                  <a:pt x="53493" y="3289300"/>
                </a:lnTo>
                <a:lnTo>
                  <a:pt x="49580" y="3276600"/>
                </a:lnTo>
                <a:lnTo>
                  <a:pt x="5510295" y="3276600"/>
                </a:lnTo>
                <a:lnTo>
                  <a:pt x="5506382" y="3289300"/>
                </a:lnTo>
                <a:close/>
              </a:path>
              <a:path extrusionOk="0" h="3390900" w="5560059">
                <a:moveTo>
                  <a:pt x="5498161" y="3302000"/>
                </a:moveTo>
                <a:lnTo>
                  <a:pt x="61714" y="3302000"/>
                </a:lnTo>
                <a:lnTo>
                  <a:pt x="57537" y="3289300"/>
                </a:lnTo>
                <a:lnTo>
                  <a:pt x="5502338" y="3289300"/>
                </a:lnTo>
                <a:lnTo>
                  <a:pt x="5498161" y="3302000"/>
                </a:lnTo>
                <a:close/>
              </a:path>
              <a:path extrusionOk="0" h="3390900" w="5560059">
                <a:moveTo>
                  <a:pt x="5484887" y="3314700"/>
                </a:moveTo>
                <a:lnTo>
                  <a:pt x="74988" y="3314700"/>
                </a:lnTo>
                <a:lnTo>
                  <a:pt x="70442" y="3302000"/>
                </a:lnTo>
                <a:lnTo>
                  <a:pt x="5489433" y="3302000"/>
                </a:lnTo>
                <a:lnTo>
                  <a:pt x="5484887" y="3314700"/>
                </a:lnTo>
                <a:close/>
              </a:path>
              <a:path extrusionOk="0" h="3390900" w="5560059">
                <a:moveTo>
                  <a:pt x="5475436" y="3327400"/>
                </a:moveTo>
                <a:lnTo>
                  <a:pt x="84439" y="3327400"/>
                </a:lnTo>
                <a:lnTo>
                  <a:pt x="79656" y="3314700"/>
                </a:lnTo>
                <a:lnTo>
                  <a:pt x="5480219" y="3314700"/>
                </a:lnTo>
                <a:lnTo>
                  <a:pt x="5475436" y="3327400"/>
                </a:lnTo>
                <a:close/>
              </a:path>
              <a:path extrusionOk="0" h="3390900" w="5560059">
                <a:moveTo>
                  <a:pt x="5460424" y="3340100"/>
                </a:moveTo>
                <a:lnTo>
                  <a:pt x="99451" y="3340100"/>
                </a:lnTo>
                <a:lnTo>
                  <a:pt x="94337" y="3327400"/>
                </a:lnTo>
                <a:lnTo>
                  <a:pt x="5465538" y="3327400"/>
                </a:lnTo>
                <a:lnTo>
                  <a:pt x="5460424" y="3340100"/>
                </a:lnTo>
                <a:close/>
              </a:path>
              <a:path extrusionOk="0" h="3390900" w="5560059">
                <a:moveTo>
                  <a:pt x="5444476" y="3352800"/>
                </a:moveTo>
                <a:lnTo>
                  <a:pt x="115399" y="3352800"/>
                </a:lnTo>
                <a:lnTo>
                  <a:pt x="109985" y="3340100"/>
                </a:lnTo>
                <a:lnTo>
                  <a:pt x="5449890" y="3340100"/>
                </a:lnTo>
                <a:lnTo>
                  <a:pt x="5444476" y="3352800"/>
                </a:lnTo>
                <a:close/>
              </a:path>
              <a:path extrusionOk="0" h="3390900" w="5560059">
                <a:moveTo>
                  <a:pt x="5421904" y="3365500"/>
                </a:moveTo>
                <a:lnTo>
                  <a:pt x="137971" y="3365500"/>
                </a:lnTo>
                <a:lnTo>
                  <a:pt x="132200" y="3352800"/>
                </a:lnTo>
                <a:lnTo>
                  <a:pt x="5427675" y="3352800"/>
                </a:lnTo>
                <a:lnTo>
                  <a:pt x="5421904" y="3365500"/>
                </a:lnTo>
                <a:close/>
              </a:path>
              <a:path extrusionOk="0" h="3390900" w="5560059">
                <a:moveTo>
                  <a:pt x="5398040" y="3378200"/>
                </a:moveTo>
                <a:lnTo>
                  <a:pt x="161835" y="3378200"/>
                </a:lnTo>
                <a:lnTo>
                  <a:pt x="155762" y="3365500"/>
                </a:lnTo>
                <a:lnTo>
                  <a:pt x="5404113" y="3365500"/>
                </a:lnTo>
                <a:lnTo>
                  <a:pt x="5398040" y="3378200"/>
                </a:lnTo>
                <a:close/>
              </a:path>
              <a:path extrusionOk="0" h="3390900" w="5560059">
                <a:moveTo>
                  <a:pt x="5366742" y="3390900"/>
                </a:moveTo>
                <a:lnTo>
                  <a:pt x="193133" y="3390900"/>
                </a:lnTo>
                <a:lnTo>
                  <a:pt x="186761" y="3378200"/>
                </a:lnTo>
                <a:lnTo>
                  <a:pt x="5373114" y="3378200"/>
                </a:lnTo>
                <a:lnTo>
                  <a:pt x="5366742" y="3390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5"/>
          <p:cNvSpPr/>
          <p:nvPr/>
        </p:nvSpPr>
        <p:spPr>
          <a:xfrm>
            <a:off x="13711625" y="1628222"/>
            <a:ext cx="5560060" cy="3403600"/>
          </a:xfrm>
          <a:custGeom>
            <a:rect b="b" l="l" r="r" t="t"/>
            <a:pathLst>
              <a:path extrusionOk="0" h="3403600" w="5560059">
                <a:moveTo>
                  <a:pt x="0" y="3136030"/>
                </a:moveTo>
                <a:lnTo>
                  <a:pt x="0" y="267007"/>
                </a:lnTo>
                <a:lnTo>
                  <a:pt x="80" y="260452"/>
                </a:lnTo>
                <a:lnTo>
                  <a:pt x="3930" y="221361"/>
                </a:lnTo>
                <a:lnTo>
                  <a:pt x="13476" y="183250"/>
                </a:lnTo>
                <a:lnTo>
                  <a:pt x="28508" y="146959"/>
                </a:lnTo>
                <a:lnTo>
                  <a:pt x="48707" y="113260"/>
                </a:lnTo>
                <a:lnTo>
                  <a:pt x="73626" y="82896"/>
                </a:lnTo>
                <a:lnTo>
                  <a:pt x="102737" y="56511"/>
                </a:lnTo>
                <a:lnTo>
                  <a:pt x="135398" y="34688"/>
                </a:lnTo>
                <a:lnTo>
                  <a:pt x="170914" y="17890"/>
                </a:lnTo>
                <a:lnTo>
                  <a:pt x="208503" y="6488"/>
                </a:lnTo>
                <a:lnTo>
                  <a:pt x="247367" y="723"/>
                </a:lnTo>
                <a:lnTo>
                  <a:pt x="267007" y="0"/>
                </a:lnTo>
                <a:lnTo>
                  <a:pt x="5293032" y="0"/>
                </a:lnTo>
                <a:lnTo>
                  <a:pt x="5332210" y="2889"/>
                </a:lnTo>
                <a:lnTo>
                  <a:pt x="5370540" y="11497"/>
                </a:lnTo>
                <a:lnTo>
                  <a:pt x="5407192" y="25635"/>
                </a:lnTo>
                <a:lnTo>
                  <a:pt x="5441374" y="44998"/>
                </a:lnTo>
                <a:lnTo>
                  <a:pt x="5472344" y="69167"/>
                </a:lnTo>
                <a:lnTo>
                  <a:pt x="5499431" y="97619"/>
                </a:lnTo>
                <a:lnTo>
                  <a:pt x="5522052" y="129738"/>
                </a:lnTo>
                <a:lnTo>
                  <a:pt x="5539715" y="164828"/>
                </a:lnTo>
                <a:lnTo>
                  <a:pt x="5552038" y="202129"/>
                </a:lnTo>
                <a:lnTo>
                  <a:pt x="5558754" y="240836"/>
                </a:lnTo>
                <a:lnTo>
                  <a:pt x="5560040" y="267007"/>
                </a:lnTo>
                <a:lnTo>
                  <a:pt x="5560040" y="3136030"/>
                </a:lnTo>
                <a:lnTo>
                  <a:pt x="5557150" y="3175208"/>
                </a:lnTo>
                <a:lnTo>
                  <a:pt x="5548542" y="3213538"/>
                </a:lnTo>
                <a:lnTo>
                  <a:pt x="5534404" y="3250190"/>
                </a:lnTo>
                <a:lnTo>
                  <a:pt x="5515040" y="3284371"/>
                </a:lnTo>
                <a:lnTo>
                  <a:pt x="5490872" y="3315341"/>
                </a:lnTo>
                <a:lnTo>
                  <a:pt x="5462420" y="3342430"/>
                </a:lnTo>
                <a:lnTo>
                  <a:pt x="5430301" y="3365050"/>
                </a:lnTo>
                <a:lnTo>
                  <a:pt x="5395211" y="3382712"/>
                </a:lnTo>
                <a:lnTo>
                  <a:pt x="5357909" y="3395035"/>
                </a:lnTo>
                <a:lnTo>
                  <a:pt x="5319203" y="3401752"/>
                </a:lnTo>
                <a:lnTo>
                  <a:pt x="5293032" y="3403037"/>
                </a:lnTo>
                <a:lnTo>
                  <a:pt x="267007" y="3403037"/>
                </a:lnTo>
                <a:lnTo>
                  <a:pt x="227829" y="3400147"/>
                </a:lnTo>
                <a:lnTo>
                  <a:pt x="189499" y="3391540"/>
                </a:lnTo>
                <a:lnTo>
                  <a:pt x="152847" y="3377402"/>
                </a:lnTo>
                <a:lnTo>
                  <a:pt x="118666" y="3358038"/>
                </a:lnTo>
                <a:lnTo>
                  <a:pt x="87696" y="3333870"/>
                </a:lnTo>
                <a:lnTo>
                  <a:pt x="60607" y="3305417"/>
                </a:lnTo>
                <a:lnTo>
                  <a:pt x="37987" y="3273299"/>
                </a:lnTo>
                <a:lnTo>
                  <a:pt x="20324" y="3238209"/>
                </a:lnTo>
                <a:lnTo>
                  <a:pt x="8001" y="3200907"/>
                </a:lnTo>
                <a:lnTo>
                  <a:pt x="1285" y="3162201"/>
                </a:lnTo>
                <a:lnTo>
                  <a:pt x="0" y="313603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5"/>
          <p:cNvSpPr txBox="1"/>
          <p:nvPr/>
        </p:nvSpPr>
        <p:spPr>
          <a:xfrm>
            <a:off x="845875" y="5500604"/>
            <a:ext cx="5134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Badge Partnership</a:t>
            </a:r>
            <a:endParaRPr b="1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25"/>
          <p:cNvSpPr txBox="1"/>
          <p:nvPr/>
        </p:nvSpPr>
        <p:spPr>
          <a:xfrm>
            <a:off x="845920" y="6555071"/>
            <a:ext cx="5445000" cy="22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spAutoFit/>
          </a:bodyPr>
          <a:lstStyle/>
          <a:p>
            <a:pPr indent="0" lvl="0" marL="12700" marR="5080" rtl="0" algn="l">
              <a:lnSpc>
                <a:spcPct val="1263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logo appears on the name badge which will be carried out by participants during the event</a:t>
            </a:r>
            <a:endParaRPr b="0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25"/>
          <p:cNvSpPr txBox="1"/>
          <p:nvPr/>
        </p:nvSpPr>
        <p:spPr>
          <a:xfrm>
            <a:off x="7264591" y="5499275"/>
            <a:ext cx="53757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Drink Up Partnership</a:t>
            </a:r>
            <a:endParaRPr b="1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25"/>
          <p:cNvSpPr txBox="1"/>
          <p:nvPr/>
        </p:nvSpPr>
        <p:spPr>
          <a:xfrm>
            <a:off x="7264574" y="6553754"/>
            <a:ext cx="5442000" cy="28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12700" marR="5080" rtl="0" algn="l">
              <a:lnSpc>
                <a:spcPct val="1263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Your logo is placed on the drinks served to the participants at networking party, at the end of the event</a:t>
            </a:r>
            <a:endParaRPr b="0" i="0" sz="3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5"/>
          <p:cNvSpPr txBox="1"/>
          <p:nvPr/>
        </p:nvSpPr>
        <p:spPr>
          <a:xfrm>
            <a:off x="13693720" y="5500604"/>
            <a:ext cx="5134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Notebook/Pen</a:t>
            </a:r>
            <a:endParaRPr b="1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25"/>
          <p:cNvSpPr txBox="1"/>
          <p:nvPr/>
        </p:nvSpPr>
        <p:spPr>
          <a:xfrm>
            <a:off x="13693699" y="6553754"/>
            <a:ext cx="5457900" cy="28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12700" marR="5080" rtl="0" algn="l">
              <a:lnSpc>
                <a:spcPct val="1263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notebooks with your logo are distributed to the participants who come to the event during registration.</a:t>
            </a:r>
            <a:endParaRPr b="0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8" name="Google Shape;288;p25"/>
          <p:cNvPicPr preferRelativeResize="0"/>
          <p:nvPr/>
        </p:nvPicPr>
        <p:blipFill rotWithShape="1">
          <a:blip r:embed="rId3">
            <a:alphaModFix/>
          </a:blip>
          <a:srcRect b="12357" l="0" r="0" t="0"/>
          <a:stretch/>
        </p:blipFill>
        <p:spPr>
          <a:xfrm>
            <a:off x="863925" y="1878525"/>
            <a:ext cx="5560050" cy="28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/>
          <p:nvPr/>
        </p:nvSpPr>
        <p:spPr>
          <a:xfrm>
            <a:off x="3916110" y="4094116"/>
            <a:ext cx="2513330" cy="659765"/>
          </a:xfrm>
          <a:custGeom>
            <a:rect b="b" l="l" r="r" t="t"/>
            <a:pathLst>
              <a:path extrusionOk="0" h="659764" w="2513329">
                <a:moveTo>
                  <a:pt x="2513012" y="659665"/>
                </a:moveTo>
                <a:lnTo>
                  <a:pt x="0" y="659665"/>
                </a:lnTo>
                <a:lnTo>
                  <a:pt x="234582" y="0"/>
                </a:lnTo>
                <a:lnTo>
                  <a:pt x="2513012" y="0"/>
                </a:lnTo>
                <a:lnTo>
                  <a:pt x="2513012" y="659665"/>
                </a:lnTo>
                <a:close/>
              </a:path>
            </a:pathLst>
          </a:custGeom>
          <a:solidFill>
            <a:srgbClr val="FD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5"/>
          <p:cNvSpPr txBox="1"/>
          <p:nvPr/>
        </p:nvSpPr>
        <p:spPr>
          <a:xfrm>
            <a:off x="4395541" y="4211359"/>
            <a:ext cx="2067593" cy="413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Price info</a:t>
            </a:r>
            <a:endParaRPr b="0" i="0" sz="23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1" name="Google Shape;291;p25"/>
          <p:cNvPicPr preferRelativeResize="0"/>
          <p:nvPr/>
        </p:nvPicPr>
        <p:blipFill rotWithShape="1">
          <a:blip r:embed="rId4">
            <a:alphaModFix/>
          </a:blip>
          <a:srcRect b="21641" l="0" r="0" t="0"/>
          <a:stretch/>
        </p:blipFill>
        <p:spPr>
          <a:xfrm>
            <a:off x="7287725" y="1878525"/>
            <a:ext cx="5560075" cy="28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5"/>
          <p:cNvSpPr/>
          <p:nvPr/>
        </p:nvSpPr>
        <p:spPr>
          <a:xfrm>
            <a:off x="10334763" y="4094116"/>
            <a:ext cx="2513330" cy="659765"/>
          </a:xfrm>
          <a:custGeom>
            <a:rect b="b" l="l" r="r" t="t"/>
            <a:pathLst>
              <a:path extrusionOk="0" h="659764" w="2513329">
                <a:moveTo>
                  <a:pt x="2513012" y="659665"/>
                </a:moveTo>
                <a:lnTo>
                  <a:pt x="0" y="659665"/>
                </a:lnTo>
                <a:lnTo>
                  <a:pt x="234582" y="0"/>
                </a:lnTo>
                <a:lnTo>
                  <a:pt x="2513012" y="0"/>
                </a:lnTo>
                <a:lnTo>
                  <a:pt x="2513012" y="659665"/>
                </a:lnTo>
                <a:close/>
              </a:path>
            </a:pathLst>
          </a:custGeom>
          <a:solidFill>
            <a:srgbClr val="FD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5"/>
          <p:cNvPicPr preferRelativeResize="0"/>
          <p:nvPr/>
        </p:nvPicPr>
        <p:blipFill rotWithShape="1">
          <a:blip r:embed="rId5">
            <a:alphaModFix/>
          </a:blip>
          <a:srcRect b="0" l="0" r="0" t="28145"/>
          <a:stretch/>
        </p:blipFill>
        <p:spPr>
          <a:xfrm>
            <a:off x="13706075" y="1878523"/>
            <a:ext cx="5560074" cy="28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5"/>
          <p:cNvSpPr/>
          <p:nvPr/>
        </p:nvSpPr>
        <p:spPr>
          <a:xfrm>
            <a:off x="16763886" y="4094116"/>
            <a:ext cx="2513330" cy="659765"/>
          </a:xfrm>
          <a:custGeom>
            <a:rect b="b" l="l" r="r" t="t"/>
            <a:pathLst>
              <a:path extrusionOk="0" h="659764" w="2513330">
                <a:moveTo>
                  <a:pt x="2513012" y="659665"/>
                </a:moveTo>
                <a:lnTo>
                  <a:pt x="0" y="659665"/>
                </a:lnTo>
                <a:lnTo>
                  <a:pt x="234582" y="0"/>
                </a:lnTo>
                <a:lnTo>
                  <a:pt x="2513012" y="0"/>
                </a:lnTo>
                <a:lnTo>
                  <a:pt x="2513012" y="659665"/>
                </a:lnTo>
                <a:close/>
              </a:path>
            </a:pathLst>
          </a:custGeom>
          <a:solidFill>
            <a:srgbClr val="FD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5"/>
          <p:cNvSpPr txBox="1"/>
          <p:nvPr/>
        </p:nvSpPr>
        <p:spPr>
          <a:xfrm>
            <a:off x="10994077" y="4180789"/>
            <a:ext cx="2067593" cy="413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Price info</a:t>
            </a:r>
            <a:endParaRPr b="0" i="0" sz="23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25"/>
          <p:cNvSpPr txBox="1"/>
          <p:nvPr/>
        </p:nvSpPr>
        <p:spPr>
          <a:xfrm>
            <a:off x="17354305" y="4181702"/>
            <a:ext cx="2067593" cy="4135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Price info</a:t>
            </a:r>
            <a:endParaRPr b="0" i="0" sz="23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b6919bbe04_0_0"/>
          <p:cNvSpPr/>
          <p:nvPr/>
        </p:nvSpPr>
        <p:spPr>
          <a:xfrm>
            <a:off x="863930" y="1628222"/>
            <a:ext cx="5560060" cy="3390900"/>
          </a:xfrm>
          <a:custGeom>
            <a:rect b="b" l="l" r="r" t="t"/>
            <a:pathLst>
              <a:path extrusionOk="0" h="3390900" w="5560060">
                <a:moveTo>
                  <a:pt x="5373114" y="12700"/>
                </a:moveTo>
                <a:lnTo>
                  <a:pt x="186761" y="12700"/>
                </a:lnTo>
                <a:lnTo>
                  <a:pt x="193133" y="0"/>
                </a:lnTo>
                <a:lnTo>
                  <a:pt x="5366742" y="0"/>
                </a:lnTo>
                <a:lnTo>
                  <a:pt x="5373114" y="12700"/>
                </a:lnTo>
                <a:close/>
              </a:path>
              <a:path extrusionOk="0" h="3390900" w="5560060">
                <a:moveTo>
                  <a:pt x="5404113" y="25400"/>
                </a:moveTo>
                <a:lnTo>
                  <a:pt x="155762" y="25400"/>
                </a:lnTo>
                <a:lnTo>
                  <a:pt x="161835" y="12700"/>
                </a:lnTo>
                <a:lnTo>
                  <a:pt x="5398040" y="12700"/>
                </a:lnTo>
                <a:lnTo>
                  <a:pt x="5404113" y="25400"/>
                </a:lnTo>
                <a:close/>
              </a:path>
              <a:path extrusionOk="0" h="3390900" w="5560060">
                <a:moveTo>
                  <a:pt x="5427675" y="38100"/>
                </a:moveTo>
                <a:lnTo>
                  <a:pt x="132200" y="38100"/>
                </a:lnTo>
                <a:lnTo>
                  <a:pt x="137971" y="25400"/>
                </a:lnTo>
                <a:lnTo>
                  <a:pt x="5421904" y="25400"/>
                </a:lnTo>
                <a:lnTo>
                  <a:pt x="5427675" y="38100"/>
                </a:lnTo>
                <a:close/>
              </a:path>
              <a:path extrusionOk="0" h="3390900" w="5560060">
                <a:moveTo>
                  <a:pt x="5449890" y="50800"/>
                </a:moveTo>
                <a:lnTo>
                  <a:pt x="109985" y="50800"/>
                </a:lnTo>
                <a:lnTo>
                  <a:pt x="115399" y="38100"/>
                </a:lnTo>
                <a:lnTo>
                  <a:pt x="5444476" y="38100"/>
                </a:lnTo>
                <a:lnTo>
                  <a:pt x="5449890" y="50800"/>
                </a:lnTo>
                <a:close/>
              </a:path>
              <a:path extrusionOk="0" h="3390900" w="5560060">
                <a:moveTo>
                  <a:pt x="5465538" y="63500"/>
                </a:moveTo>
                <a:lnTo>
                  <a:pt x="94337" y="63500"/>
                </a:lnTo>
                <a:lnTo>
                  <a:pt x="99451" y="50800"/>
                </a:lnTo>
                <a:lnTo>
                  <a:pt x="5460424" y="50800"/>
                </a:lnTo>
                <a:lnTo>
                  <a:pt x="5465538" y="63500"/>
                </a:lnTo>
                <a:close/>
              </a:path>
              <a:path extrusionOk="0" h="3390900" w="5560060">
                <a:moveTo>
                  <a:pt x="5480219" y="76200"/>
                </a:moveTo>
                <a:lnTo>
                  <a:pt x="79656" y="76200"/>
                </a:lnTo>
                <a:lnTo>
                  <a:pt x="84439" y="63500"/>
                </a:lnTo>
                <a:lnTo>
                  <a:pt x="5475436" y="63500"/>
                </a:lnTo>
                <a:lnTo>
                  <a:pt x="5480219" y="76200"/>
                </a:lnTo>
                <a:close/>
              </a:path>
              <a:path extrusionOk="0" h="3390900" w="5560060">
                <a:moveTo>
                  <a:pt x="5489433" y="88900"/>
                </a:moveTo>
                <a:lnTo>
                  <a:pt x="70442" y="88900"/>
                </a:lnTo>
                <a:lnTo>
                  <a:pt x="74988" y="76200"/>
                </a:lnTo>
                <a:lnTo>
                  <a:pt x="5484887" y="76200"/>
                </a:lnTo>
                <a:lnTo>
                  <a:pt x="5489433" y="88900"/>
                </a:lnTo>
                <a:close/>
              </a:path>
              <a:path extrusionOk="0" h="3390900" w="5560060">
                <a:moveTo>
                  <a:pt x="5502338" y="101600"/>
                </a:moveTo>
                <a:lnTo>
                  <a:pt x="57537" y="101600"/>
                </a:lnTo>
                <a:lnTo>
                  <a:pt x="61714" y="88900"/>
                </a:lnTo>
                <a:lnTo>
                  <a:pt x="5498161" y="88900"/>
                </a:lnTo>
                <a:lnTo>
                  <a:pt x="5502338" y="101600"/>
                </a:lnTo>
                <a:close/>
              </a:path>
              <a:path extrusionOk="0" h="3390900" w="5560060">
                <a:moveTo>
                  <a:pt x="5510295" y="114300"/>
                </a:moveTo>
                <a:lnTo>
                  <a:pt x="49580" y="114300"/>
                </a:lnTo>
                <a:lnTo>
                  <a:pt x="53493" y="101600"/>
                </a:lnTo>
                <a:lnTo>
                  <a:pt x="5506382" y="101600"/>
                </a:lnTo>
                <a:lnTo>
                  <a:pt x="5510295" y="114300"/>
                </a:lnTo>
                <a:close/>
              </a:path>
              <a:path extrusionOk="0" h="3390900" w="5560060">
                <a:moveTo>
                  <a:pt x="5521225" y="127000"/>
                </a:moveTo>
                <a:lnTo>
                  <a:pt x="38650" y="127000"/>
                </a:lnTo>
                <a:lnTo>
                  <a:pt x="42154" y="114300"/>
                </a:lnTo>
                <a:lnTo>
                  <a:pt x="5517721" y="114300"/>
                </a:lnTo>
                <a:lnTo>
                  <a:pt x="5521225" y="127000"/>
                </a:lnTo>
                <a:close/>
              </a:path>
              <a:path extrusionOk="0" h="3390900" w="5560060">
                <a:moveTo>
                  <a:pt x="5527811" y="139700"/>
                </a:moveTo>
                <a:lnTo>
                  <a:pt x="32064" y="139700"/>
                </a:lnTo>
                <a:lnTo>
                  <a:pt x="35286" y="127000"/>
                </a:lnTo>
                <a:lnTo>
                  <a:pt x="5524589" y="127000"/>
                </a:lnTo>
                <a:lnTo>
                  <a:pt x="5527811" y="139700"/>
                </a:lnTo>
                <a:close/>
              </a:path>
              <a:path extrusionOk="0" h="3390900" w="5560060">
                <a:moveTo>
                  <a:pt x="5533819" y="152400"/>
                </a:moveTo>
                <a:lnTo>
                  <a:pt x="26056" y="152400"/>
                </a:lnTo>
                <a:lnTo>
                  <a:pt x="28985" y="139700"/>
                </a:lnTo>
                <a:lnTo>
                  <a:pt x="5530890" y="139700"/>
                </a:lnTo>
                <a:lnTo>
                  <a:pt x="5533819" y="152400"/>
                </a:lnTo>
                <a:close/>
              </a:path>
              <a:path extrusionOk="0" h="3390900" w="5560060">
                <a:moveTo>
                  <a:pt x="5539234" y="165100"/>
                </a:moveTo>
                <a:lnTo>
                  <a:pt x="20641" y="165100"/>
                </a:lnTo>
                <a:lnTo>
                  <a:pt x="23274" y="152400"/>
                </a:lnTo>
                <a:lnTo>
                  <a:pt x="5536601" y="152400"/>
                </a:lnTo>
                <a:lnTo>
                  <a:pt x="5539234" y="165100"/>
                </a:lnTo>
                <a:close/>
              </a:path>
              <a:path extrusionOk="0" h="3390900" w="5560060">
                <a:moveTo>
                  <a:pt x="5544043" y="177800"/>
                </a:moveTo>
                <a:lnTo>
                  <a:pt x="15832" y="177800"/>
                </a:lnTo>
                <a:lnTo>
                  <a:pt x="18159" y="165100"/>
                </a:lnTo>
                <a:lnTo>
                  <a:pt x="5541716" y="165100"/>
                </a:lnTo>
                <a:lnTo>
                  <a:pt x="5544043" y="177800"/>
                </a:lnTo>
                <a:close/>
              </a:path>
              <a:path extrusionOk="0" h="3390900" w="5560060">
                <a:moveTo>
                  <a:pt x="5548234" y="190500"/>
                </a:moveTo>
                <a:lnTo>
                  <a:pt x="11640" y="190500"/>
                </a:lnTo>
                <a:lnTo>
                  <a:pt x="13659" y="177800"/>
                </a:lnTo>
                <a:lnTo>
                  <a:pt x="5546216" y="177800"/>
                </a:lnTo>
                <a:lnTo>
                  <a:pt x="5548234" y="190500"/>
                </a:lnTo>
                <a:close/>
              </a:path>
              <a:path extrusionOk="0" h="3390900" w="5560060">
                <a:moveTo>
                  <a:pt x="5551798" y="203200"/>
                </a:moveTo>
                <a:lnTo>
                  <a:pt x="8076" y="203200"/>
                </a:lnTo>
                <a:lnTo>
                  <a:pt x="9779" y="190500"/>
                </a:lnTo>
                <a:lnTo>
                  <a:pt x="5550096" y="190500"/>
                </a:lnTo>
                <a:lnTo>
                  <a:pt x="5551798" y="203200"/>
                </a:lnTo>
                <a:close/>
              </a:path>
              <a:path extrusionOk="0" h="3390900" w="5560060">
                <a:moveTo>
                  <a:pt x="5554726" y="215900"/>
                </a:moveTo>
                <a:lnTo>
                  <a:pt x="5149" y="215900"/>
                </a:lnTo>
                <a:lnTo>
                  <a:pt x="6533" y="203200"/>
                </a:lnTo>
                <a:lnTo>
                  <a:pt x="5553342" y="203200"/>
                </a:lnTo>
                <a:lnTo>
                  <a:pt x="5554726" y="215900"/>
                </a:lnTo>
                <a:close/>
              </a:path>
              <a:path extrusionOk="0" h="3390900" w="5560060">
                <a:moveTo>
                  <a:pt x="5557012" y="228600"/>
                </a:moveTo>
                <a:lnTo>
                  <a:pt x="2864" y="228600"/>
                </a:lnTo>
                <a:lnTo>
                  <a:pt x="3925" y="215900"/>
                </a:lnTo>
                <a:lnTo>
                  <a:pt x="5555950" y="215900"/>
                </a:lnTo>
                <a:lnTo>
                  <a:pt x="5557012" y="228600"/>
                </a:lnTo>
                <a:close/>
              </a:path>
              <a:path extrusionOk="0" h="3390900" w="5560060">
                <a:moveTo>
                  <a:pt x="5558648" y="241300"/>
                </a:moveTo>
                <a:lnTo>
                  <a:pt x="1228" y="241300"/>
                </a:lnTo>
                <a:lnTo>
                  <a:pt x="1965" y="228600"/>
                </a:lnTo>
                <a:lnTo>
                  <a:pt x="5557911" y="228600"/>
                </a:lnTo>
                <a:lnTo>
                  <a:pt x="5558648" y="241300"/>
                </a:lnTo>
                <a:close/>
              </a:path>
              <a:path extrusionOk="0" h="3390900" w="5560060">
                <a:moveTo>
                  <a:pt x="5559630" y="254000"/>
                </a:moveTo>
                <a:lnTo>
                  <a:pt x="245" y="254000"/>
                </a:lnTo>
                <a:lnTo>
                  <a:pt x="655" y="241300"/>
                </a:lnTo>
                <a:lnTo>
                  <a:pt x="5559221" y="241300"/>
                </a:lnTo>
                <a:lnTo>
                  <a:pt x="5559630" y="254000"/>
                </a:lnTo>
                <a:close/>
              </a:path>
              <a:path extrusionOk="0" h="3390900" w="5560060">
                <a:moveTo>
                  <a:pt x="5559876" y="3136900"/>
                </a:moveTo>
                <a:lnTo>
                  <a:pt x="0" y="3136900"/>
                </a:lnTo>
                <a:lnTo>
                  <a:pt x="0" y="254000"/>
                </a:lnTo>
                <a:lnTo>
                  <a:pt x="5559876" y="254000"/>
                </a:lnTo>
                <a:lnTo>
                  <a:pt x="5559876" y="3136900"/>
                </a:lnTo>
                <a:close/>
              </a:path>
              <a:path extrusionOk="0" h="3390900" w="5560060">
                <a:moveTo>
                  <a:pt x="5559221" y="3149600"/>
                </a:moveTo>
                <a:lnTo>
                  <a:pt x="655" y="3149600"/>
                </a:lnTo>
                <a:lnTo>
                  <a:pt x="245" y="3136900"/>
                </a:lnTo>
                <a:lnTo>
                  <a:pt x="5559630" y="3136900"/>
                </a:lnTo>
                <a:lnTo>
                  <a:pt x="5559221" y="3149600"/>
                </a:lnTo>
                <a:close/>
              </a:path>
              <a:path extrusionOk="0" h="3390900" w="5560060">
                <a:moveTo>
                  <a:pt x="5557911" y="3162300"/>
                </a:moveTo>
                <a:lnTo>
                  <a:pt x="1965" y="3162300"/>
                </a:lnTo>
                <a:lnTo>
                  <a:pt x="1228" y="3149600"/>
                </a:lnTo>
                <a:lnTo>
                  <a:pt x="5558648" y="3149600"/>
                </a:lnTo>
                <a:lnTo>
                  <a:pt x="5557911" y="3162300"/>
                </a:lnTo>
                <a:close/>
              </a:path>
              <a:path extrusionOk="0" h="3390900" w="5560060">
                <a:moveTo>
                  <a:pt x="5555950" y="3175000"/>
                </a:moveTo>
                <a:lnTo>
                  <a:pt x="3925" y="3175000"/>
                </a:lnTo>
                <a:lnTo>
                  <a:pt x="2864" y="3162300"/>
                </a:lnTo>
                <a:lnTo>
                  <a:pt x="5557012" y="3162300"/>
                </a:lnTo>
                <a:lnTo>
                  <a:pt x="5555950" y="3175000"/>
                </a:lnTo>
                <a:close/>
              </a:path>
              <a:path extrusionOk="0" h="3390900" w="5560060">
                <a:moveTo>
                  <a:pt x="5553342" y="3187700"/>
                </a:moveTo>
                <a:lnTo>
                  <a:pt x="6533" y="3187700"/>
                </a:lnTo>
                <a:lnTo>
                  <a:pt x="5149" y="3175000"/>
                </a:lnTo>
                <a:lnTo>
                  <a:pt x="5554726" y="3175000"/>
                </a:lnTo>
                <a:lnTo>
                  <a:pt x="5553342" y="3187700"/>
                </a:lnTo>
                <a:close/>
              </a:path>
              <a:path extrusionOk="0" h="3390900" w="5560060">
                <a:moveTo>
                  <a:pt x="5550096" y="3200400"/>
                </a:moveTo>
                <a:lnTo>
                  <a:pt x="9779" y="3200400"/>
                </a:lnTo>
                <a:lnTo>
                  <a:pt x="8076" y="3187700"/>
                </a:lnTo>
                <a:lnTo>
                  <a:pt x="5551798" y="3187700"/>
                </a:lnTo>
                <a:lnTo>
                  <a:pt x="5550096" y="3200400"/>
                </a:lnTo>
                <a:close/>
              </a:path>
              <a:path extrusionOk="0" h="3390900" w="5560060">
                <a:moveTo>
                  <a:pt x="5546216" y="3213100"/>
                </a:moveTo>
                <a:lnTo>
                  <a:pt x="13659" y="3213100"/>
                </a:lnTo>
                <a:lnTo>
                  <a:pt x="11640" y="3200400"/>
                </a:lnTo>
                <a:lnTo>
                  <a:pt x="5548234" y="3200400"/>
                </a:lnTo>
                <a:lnTo>
                  <a:pt x="5546216" y="3213100"/>
                </a:lnTo>
                <a:close/>
              </a:path>
              <a:path extrusionOk="0" h="3390900" w="5560060">
                <a:moveTo>
                  <a:pt x="5541716" y="3225800"/>
                </a:moveTo>
                <a:lnTo>
                  <a:pt x="18159" y="3225800"/>
                </a:lnTo>
                <a:lnTo>
                  <a:pt x="15832" y="3213100"/>
                </a:lnTo>
                <a:lnTo>
                  <a:pt x="5544043" y="3213100"/>
                </a:lnTo>
                <a:lnTo>
                  <a:pt x="5541716" y="3225800"/>
                </a:lnTo>
                <a:close/>
              </a:path>
              <a:path extrusionOk="0" h="3390900" w="5560060">
                <a:moveTo>
                  <a:pt x="5536601" y="3238500"/>
                </a:moveTo>
                <a:lnTo>
                  <a:pt x="23274" y="3238500"/>
                </a:lnTo>
                <a:lnTo>
                  <a:pt x="20641" y="3225800"/>
                </a:lnTo>
                <a:lnTo>
                  <a:pt x="5539234" y="3225800"/>
                </a:lnTo>
                <a:lnTo>
                  <a:pt x="5536601" y="3238500"/>
                </a:lnTo>
                <a:close/>
              </a:path>
              <a:path extrusionOk="0" h="3390900" w="5560060">
                <a:moveTo>
                  <a:pt x="5530890" y="3251200"/>
                </a:moveTo>
                <a:lnTo>
                  <a:pt x="28985" y="3251200"/>
                </a:lnTo>
                <a:lnTo>
                  <a:pt x="26056" y="3238500"/>
                </a:lnTo>
                <a:lnTo>
                  <a:pt x="5533819" y="3238500"/>
                </a:lnTo>
                <a:lnTo>
                  <a:pt x="5530890" y="3251200"/>
                </a:lnTo>
                <a:close/>
              </a:path>
              <a:path extrusionOk="0" h="3390900" w="5560060">
                <a:moveTo>
                  <a:pt x="5524589" y="3263900"/>
                </a:moveTo>
                <a:lnTo>
                  <a:pt x="35286" y="3263900"/>
                </a:lnTo>
                <a:lnTo>
                  <a:pt x="32064" y="3251200"/>
                </a:lnTo>
                <a:lnTo>
                  <a:pt x="5527811" y="3251200"/>
                </a:lnTo>
                <a:lnTo>
                  <a:pt x="5524589" y="3263900"/>
                </a:lnTo>
                <a:close/>
              </a:path>
              <a:path extrusionOk="0" h="3390900" w="5560060">
                <a:moveTo>
                  <a:pt x="5514076" y="3276600"/>
                </a:moveTo>
                <a:lnTo>
                  <a:pt x="45799" y="3276600"/>
                </a:lnTo>
                <a:lnTo>
                  <a:pt x="42154" y="3263900"/>
                </a:lnTo>
                <a:lnTo>
                  <a:pt x="5517721" y="3263900"/>
                </a:lnTo>
                <a:lnTo>
                  <a:pt x="5514076" y="3276600"/>
                </a:lnTo>
                <a:close/>
              </a:path>
              <a:path extrusionOk="0" h="3390900" w="5560060">
                <a:moveTo>
                  <a:pt x="5506382" y="3289300"/>
                </a:moveTo>
                <a:lnTo>
                  <a:pt x="53493" y="3289300"/>
                </a:lnTo>
                <a:lnTo>
                  <a:pt x="49580" y="3276600"/>
                </a:lnTo>
                <a:lnTo>
                  <a:pt x="5510295" y="3276600"/>
                </a:lnTo>
                <a:lnTo>
                  <a:pt x="5506382" y="3289300"/>
                </a:lnTo>
                <a:close/>
              </a:path>
              <a:path extrusionOk="0" h="3390900" w="5560060">
                <a:moveTo>
                  <a:pt x="5498161" y="3302000"/>
                </a:moveTo>
                <a:lnTo>
                  <a:pt x="61714" y="3302000"/>
                </a:lnTo>
                <a:lnTo>
                  <a:pt x="57537" y="3289300"/>
                </a:lnTo>
                <a:lnTo>
                  <a:pt x="5502338" y="3289300"/>
                </a:lnTo>
                <a:lnTo>
                  <a:pt x="5498161" y="3302000"/>
                </a:lnTo>
                <a:close/>
              </a:path>
              <a:path extrusionOk="0" h="3390900" w="5560060">
                <a:moveTo>
                  <a:pt x="5484887" y="3314700"/>
                </a:moveTo>
                <a:lnTo>
                  <a:pt x="74988" y="3314700"/>
                </a:lnTo>
                <a:lnTo>
                  <a:pt x="70442" y="3302000"/>
                </a:lnTo>
                <a:lnTo>
                  <a:pt x="5489433" y="3302000"/>
                </a:lnTo>
                <a:lnTo>
                  <a:pt x="5484887" y="3314700"/>
                </a:lnTo>
                <a:close/>
              </a:path>
              <a:path extrusionOk="0" h="3390900" w="5560060">
                <a:moveTo>
                  <a:pt x="5475436" y="3327400"/>
                </a:moveTo>
                <a:lnTo>
                  <a:pt x="84439" y="3327400"/>
                </a:lnTo>
                <a:lnTo>
                  <a:pt x="79656" y="3314700"/>
                </a:lnTo>
                <a:lnTo>
                  <a:pt x="5480219" y="3314700"/>
                </a:lnTo>
                <a:lnTo>
                  <a:pt x="5475436" y="3327400"/>
                </a:lnTo>
                <a:close/>
              </a:path>
              <a:path extrusionOk="0" h="3390900" w="5560060">
                <a:moveTo>
                  <a:pt x="5460424" y="3340100"/>
                </a:moveTo>
                <a:lnTo>
                  <a:pt x="99451" y="3340100"/>
                </a:lnTo>
                <a:lnTo>
                  <a:pt x="94337" y="3327400"/>
                </a:lnTo>
                <a:lnTo>
                  <a:pt x="5465538" y="3327400"/>
                </a:lnTo>
                <a:lnTo>
                  <a:pt x="5460424" y="3340100"/>
                </a:lnTo>
                <a:close/>
              </a:path>
              <a:path extrusionOk="0" h="3390900" w="5560060">
                <a:moveTo>
                  <a:pt x="5444476" y="3352800"/>
                </a:moveTo>
                <a:lnTo>
                  <a:pt x="115399" y="3352800"/>
                </a:lnTo>
                <a:lnTo>
                  <a:pt x="109985" y="3340100"/>
                </a:lnTo>
                <a:lnTo>
                  <a:pt x="5449890" y="3340100"/>
                </a:lnTo>
                <a:lnTo>
                  <a:pt x="5444476" y="3352800"/>
                </a:lnTo>
                <a:close/>
              </a:path>
              <a:path extrusionOk="0" h="3390900" w="5560060">
                <a:moveTo>
                  <a:pt x="5421904" y="3365500"/>
                </a:moveTo>
                <a:lnTo>
                  <a:pt x="137971" y="3365500"/>
                </a:lnTo>
                <a:lnTo>
                  <a:pt x="132200" y="3352800"/>
                </a:lnTo>
                <a:lnTo>
                  <a:pt x="5427675" y="3352800"/>
                </a:lnTo>
                <a:lnTo>
                  <a:pt x="5421904" y="3365500"/>
                </a:lnTo>
                <a:close/>
              </a:path>
              <a:path extrusionOk="0" h="3390900" w="5560060">
                <a:moveTo>
                  <a:pt x="5398040" y="3378200"/>
                </a:moveTo>
                <a:lnTo>
                  <a:pt x="161835" y="3378200"/>
                </a:lnTo>
                <a:lnTo>
                  <a:pt x="155762" y="3365500"/>
                </a:lnTo>
                <a:lnTo>
                  <a:pt x="5404113" y="3365500"/>
                </a:lnTo>
                <a:lnTo>
                  <a:pt x="5398040" y="3378200"/>
                </a:lnTo>
                <a:close/>
              </a:path>
              <a:path extrusionOk="0" h="3390900" w="5560060">
                <a:moveTo>
                  <a:pt x="5366742" y="3390900"/>
                </a:moveTo>
                <a:lnTo>
                  <a:pt x="193133" y="3390900"/>
                </a:lnTo>
                <a:lnTo>
                  <a:pt x="186761" y="3378200"/>
                </a:lnTo>
                <a:lnTo>
                  <a:pt x="5373114" y="3378200"/>
                </a:lnTo>
                <a:lnTo>
                  <a:pt x="5366742" y="3390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1b6919bbe04_0_0"/>
          <p:cNvSpPr/>
          <p:nvPr/>
        </p:nvSpPr>
        <p:spPr>
          <a:xfrm>
            <a:off x="863848" y="1628222"/>
            <a:ext cx="5560060" cy="3403600"/>
          </a:xfrm>
          <a:custGeom>
            <a:rect b="b" l="l" r="r" t="t"/>
            <a:pathLst>
              <a:path extrusionOk="0" h="3403600" w="5560060">
                <a:moveTo>
                  <a:pt x="0" y="3136030"/>
                </a:moveTo>
                <a:lnTo>
                  <a:pt x="0" y="267007"/>
                </a:lnTo>
                <a:lnTo>
                  <a:pt x="80" y="260452"/>
                </a:lnTo>
                <a:lnTo>
                  <a:pt x="3930" y="221361"/>
                </a:lnTo>
                <a:lnTo>
                  <a:pt x="13476" y="183250"/>
                </a:lnTo>
                <a:lnTo>
                  <a:pt x="28508" y="146959"/>
                </a:lnTo>
                <a:lnTo>
                  <a:pt x="48707" y="113260"/>
                </a:lnTo>
                <a:lnTo>
                  <a:pt x="73626" y="82896"/>
                </a:lnTo>
                <a:lnTo>
                  <a:pt x="102737" y="56511"/>
                </a:lnTo>
                <a:lnTo>
                  <a:pt x="135398" y="34688"/>
                </a:lnTo>
                <a:lnTo>
                  <a:pt x="170914" y="17890"/>
                </a:lnTo>
                <a:lnTo>
                  <a:pt x="208503" y="6488"/>
                </a:lnTo>
                <a:lnTo>
                  <a:pt x="247367" y="723"/>
                </a:lnTo>
                <a:lnTo>
                  <a:pt x="267007" y="0"/>
                </a:lnTo>
                <a:lnTo>
                  <a:pt x="5293032" y="0"/>
                </a:lnTo>
                <a:lnTo>
                  <a:pt x="5332210" y="2889"/>
                </a:lnTo>
                <a:lnTo>
                  <a:pt x="5370540" y="11497"/>
                </a:lnTo>
                <a:lnTo>
                  <a:pt x="5407192" y="25635"/>
                </a:lnTo>
                <a:lnTo>
                  <a:pt x="5441374" y="44998"/>
                </a:lnTo>
                <a:lnTo>
                  <a:pt x="5472344" y="69167"/>
                </a:lnTo>
                <a:lnTo>
                  <a:pt x="5499431" y="97619"/>
                </a:lnTo>
                <a:lnTo>
                  <a:pt x="5522052" y="129738"/>
                </a:lnTo>
                <a:lnTo>
                  <a:pt x="5539715" y="164828"/>
                </a:lnTo>
                <a:lnTo>
                  <a:pt x="5552038" y="202129"/>
                </a:lnTo>
                <a:lnTo>
                  <a:pt x="5558754" y="240836"/>
                </a:lnTo>
                <a:lnTo>
                  <a:pt x="5560040" y="267007"/>
                </a:lnTo>
                <a:lnTo>
                  <a:pt x="5560040" y="3136030"/>
                </a:lnTo>
                <a:lnTo>
                  <a:pt x="5557150" y="3175208"/>
                </a:lnTo>
                <a:lnTo>
                  <a:pt x="5548542" y="3213538"/>
                </a:lnTo>
                <a:lnTo>
                  <a:pt x="5534404" y="3250190"/>
                </a:lnTo>
                <a:lnTo>
                  <a:pt x="5515040" y="3284371"/>
                </a:lnTo>
                <a:lnTo>
                  <a:pt x="5490872" y="3315341"/>
                </a:lnTo>
                <a:lnTo>
                  <a:pt x="5462420" y="3342430"/>
                </a:lnTo>
                <a:lnTo>
                  <a:pt x="5430301" y="3365050"/>
                </a:lnTo>
                <a:lnTo>
                  <a:pt x="5395211" y="3382712"/>
                </a:lnTo>
                <a:lnTo>
                  <a:pt x="5357909" y="3395035"/>
                </a:lnTo>
                <a:lnTo>
                  <a:pt x="5319203" y="3401752"/>
                </a:lnTo>
                <a:lnTo>
                  <a:pt x="5293032" y="3403037"/>
                </a:lnTo>
                <a:lnTo>
                  <a:pt x="267007" y="3403037"/>
                </a:lnTo>
                <a:lnTo>
                  <a:pt x="227829" y="3400147"/>
                </a:lnTo>
                <a:lnTo>
                  <a:pt x="189499" y="3391540"/>
                </a:lnTo>
                <a:lnTo>
                  <a:pt x="152847" y="3377402"/>
                </a:lnTo>
                <a:lnTo>
                  <a:pt x="118666" y="3358038"/>
                </a:lnTo>
                <a:lnTo>
                  <a:pt x="87696" y="3333870"/>
                </a:lnTo>
                <a:lnTo>
                  <a:pt x="60607" y="3305417"/>
                </a:lnTo>
                <a:lnTo>
                  <a:pt x="37987" y="3273299"/>
                </a:lnTo>
                <a:lnTo>
                  <a:pt x="20324" y="3238209"/>
                </a:lnTo>
                <a:lnTo>
                  <a:pt x="8001" y="3200907"/>
                </a:lnTo>
                <a:lnTo>
                  <a:pt x="1285" y="3162201"/>
                </a:lnTo>
                <a:lnTo>
                  <a:pt x="0" y="313603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1b6919bbe04_0_0"/>
          <p:cNvSpPr/>
          <p:nvPr/>
        </p:nvSpPr>
        <p:spPr>
          <a:xfrm>
            <a:off x="7282582" y="1628222"/>
            <a:ext cx="5560059" cy="3390900"/>
          </a:xfrm>
          <a:custGeom>
            <a:rect b="b" l="l" r="r" t="t"/>
            <a:pathLst>
              <a:path extrusionOk="0" h="3390900" w="5560059">
                <a:moveTo>
                  <a:pt x="5373114" y="12700"/>
                </a:moveTo>
                <a:lnTo>
                  <a:pt x="186761" y="12700"/>
                </a:lnTo>
                <a:lnTo>
                  <a:pt x="193133" y="0"/>
                </a:lnTo>
                <a:lnTo>
                  <a:pt x="5366742" y="0"/>
                </a:lnTo>
                <a:lnTo>
                  <a:pt x="5373114" y="12700"/>
                </a:lnTo>
                <a:close/>
              </a:path>
              <a:path extrusionOk="0" h="3390900" w="5560059">
                <a:moveTo>
                  <a:pt x="5404113" y="25400"/>
                </a:moveTo>
                <a:lnTo>
                  <a:pt x="155762" y="25400"/>
                </a:lnTo>
                <a:lnTo>
                  <a:pt x="161835" y="12700"/>
                </a:lnTo>
                <a:lnTo>
                  <a:pt x="5398040" y="12700"/>
                </a:lnTo>
                <a:lnTo>
                  <a:pt x="5404113" y="25400"/>
                </a:lnTo>
                <a:close/>
              </a:path>
              <a:path extrusionOk="0" h="3390900" w="5560059">
                <a:moveTo>
                  <a:pt x="5427675" y="38100"/>
                </a:moveTo>
                <a:lnTo>
                  <a:pt x="132200" y="38100"/>
                </a:lnTo>
                <a:lnTo>
                  <a:pt x="137971" y="25400"/>
                </a:lnTo>
                <a:lnTo>
                  <a:pt x="5421904" y="25400"/>
                </a:lnTo>
                <a:lnTo>
                  <a:pt x="5427675" y="38100"/>
                </a:lnTo>
                <a:close/>
              </a:path>
              <a:path extrusionOk="0" h="3390900" w="5560059">
                <a:moveTo>
                  <a:pt x="5449890" y="50800"/>
                </a:moveTo>
                <a:lnTo>
                  <a:pt x="109985" y="50800"/>
                </a:lnTo>
                <a:lnTo>
                  <a:pt x="115399" y="38100"/>
                </a:lnTo>
                <a:lnTo>
                  <a:pt x="5444476" y="38100"/>
                </a:lnTo>
                <a:lnTo>
                  <a:pt x="5449890" y="50800"/>
                </a:lnTo>
                <a:close/>
              </a:path>
              <a:path extrusionOk="0" h="3390900" w="5560059">
                <a:moveTo>
                  <a:pt x="5465538" y="63500"/>
                </a:moveTo>
                <a:lnTo>
                  <a:pt x="94337" y="63500"/>
                </a:lnTo>
                <a:lnTo>
                  <a:pt x="99451" y="50800"/>
                </a:lnTo>
                <a:lnTo>
                  <a:pt x="5460424" y="50800"/>
                </a:lnTo>
                <a:lnTo>
                  <a:pt x="5465538" y="63500"/>
                </a:lnTo>
                <a:close/>
              </a:path>
              <a:path extrusionOk="0" h="3390900" w="5560059">
                <a:moveTo>
                  <a:pt x="5480219" y="76200"/>
                </a:moveTo>
                <a:lnTo>
                  <a:pt x="79656" y="76200"/>
                </a:lnTo>
                <a:lnTo>
                  <a:pt x="84439" y="63500"/>
                </a:lnTo>
                <a:lnTo>
                  <a:pt x="5475436" y="63500"/>
                </a:lnTo>
                <a:lnTo>
                  <a:pt x="5480219" y="76200"/>
                </a:lnTo>
                <a:close/>
              </a:path>
              <a:path extrusionOk="0" h="3390900" w="5560059">
                <a:moveTo>
                  <a:pt x="5489433" y="88900"/>
                </a:moveTo>
                <a:lnTo>
                  <a:pt x="70442" y="88900"/>
                </a:lnTo>
                <a:lnTo>
                  <a:pt x="74988" y="76200"/>
                </a:lnTo>
                <a:lnTo>
                  <a:pt x="5484887" y="76200"/>
                </a:lnTo>
                <a:lnTo>
                  <a:pt x="5489433" y="88900"/>
                </a:lnTo>
                <a:close/>
              </a:path>
              <a:path extrusionOk="0" h="3390900" w="5560059">
                <a:moveTo>
                  <a:pt x="5502338" y="101600"/>
                </a:moveTo>
                <a:lnTo>
                  <a:pt x="57537" y="101600"/>
                </a:lnTo>
                <a:lnTo>
                  <a:pt x="61714" y="88900"/>
                </a:lnTo>
                <a:lnTo>
                  <a:pt x="5498161" y="88900"/>
                </a:lnTo>
                <a:lnTo>
                  <a:pt x="5502338" y="101600"/>
                </a:lnTo>
                <a:close/>
              </a:path>
              <a:path extrusionOk="0" h="3390900" w="5560059">
                <a:moveTo>
                  <a:pt x="5510295" y="114300"/>
                </a:moveTo>
                <a:lnTo>
                  <a:pt x="49580" y="114300"/>
                </a:lnTo>
                <a:lnTo>
                  <a:pt x="53493" y="101600"/>
                </a:lnTo>
                <a:lnTo>
                  <a:pt x="5506382" y="101600"/>
                </a:lnTo>
                <a:lnTo>
                  <a:pt x="5510295" y="114300"/>
                </a:lnTo>
                <a:close/>
              </a:path>
              <a:path extrusionOk="0" h="3390900" w="5560059">
                <a:moveTo>
                  <a:pt x="5521225" y="127000"/>
                </a:moveTo>
                <a:lnTo>
                  <a:pt x="38650" y="127000"/>
                </a:lnTo>
                <a:lnTo>
                  <a:pt x="42154" y="114300"/>
                </a:lnTo>
                <a:lnTo>
                  <a:pt x="5517721" y="114300"/>
                </a:lnTo>
                <a:lnTo>
                  <a:pt x="5521225" y="127000"/>
                </a:lnTo>
                <a:close/>
              </a:path>
              <a:path extrusionOk="0" h="3390900" w="5560059">
                <a:moveTo>
                  <a:pt x="5527811" y="139700"/>
                </a:moveTo>
                <a:lnTo>
                  <a:pt x="32064" y="139700"/>
                </a:lnTo>
                <a:lnTo>
                  <a:pt x="35286" y="127000"/>
                </a:lnTo>
                <a:lnTo>
                  <a:pt x="5524589" y="127000"/>
                </a:lnTo>
                <a:lnTo>
                  <a:pt x="5527811" y="139700"/>
                </a:lnTo>
                <a:close/>
              </a:path>
              <a:path extrusionOk="0" h="3390900" w="5560059">
                <a:moveTo>
                  <a:pt x="5533819" y="152400"/>
                </a:moveTo>
                <a:lnTo>
                  <a:pt x="26056" y="152400"/>
                </a:lnTo>
                <a:lnTo>
                  <a:pt x="28985" y="139700"/>
                </a:lnTo>
                <a:lnTo>
                  <a:pt x="5530890" y="139700"/>
                </a:lnTo>
                <a:lnTo>
                  <a:pt x="5533819" y="152400"/>
                </a:lnTo>
                <a:close/>
              </a:path>
              <a:path extrusionOk="0" h="3390900" w="5560059">
                <a:moveTo>
                  <a:pt x="5539234" y="165100"/>
                </a:moveTo>
                <a:lnTo>
                  <a:pt x="20641" y="165100"/>
                </a:lnTo>
                <a:lnTo>
                  <a:pt x="23274" y="152400"/>
                </a:lnTo>
                <a:lnTo>
                  <a:pt x="5536601" y="152400"/>
                </a:lnTo>
                <a:lnTo>
                  <a:pt x="5539234" y="165100"/>
                </a:lnTo>
                <a:close/>
              </a:path>
              <a:path extrusionOk="0" h="3390900" w="5560059">
                <a:moveTo>
                  <a:pt x="5544043" y="177800"/>
                </a:moveTo>
                <a:lnTo>
                  <a:pt x="15832" y="177800"/>
                </a:lnTo>
                <a:lnTo>
                  <a:pt x="18159" y="165100"/>
                </a:lnTo>
                <a:lnTo>
                  <a:pt x="5541716" y="165100"/>
                </a:lnTo>
                <a:lnTo>
                  <a:pt x="5544043" y="177800"/>
                </a:lnTo>
                <a:close/>
              </a:path>
              <a:path extrusionOk="0" h="3390900" w="5560059">
                <a:moveTo>
                  <a:pt x="5548234" y="190500"/>
                </a:moveTo>
                <a:lnTo>
                  <a:pt x="11640" y="190500"/>
                </a:lnTo>
                <a:lnTo>
                  <a:pt x="13659" y="177800"/>
                </a:lnTo>
                <a:lnTo>
                  <a:pt x="5546216" y="177800"/>
                </a:lnTo>
                <a:lnTo>
                  <a:pt x="5548234" y="190500"/>
                </a:lnTo>
                <a:close/>
              </a:path>
              <a:path extrusionOk="0" h="3390900" w="5560059">
                <a:moveTo>
                  <a:pt x="5551798" y="203200"/>
                </a:moveTo>
                <a:lnTo>
                  <a:pt x="8076" y="203200"/>
                </a:lnTo>
                <a:lnTo>
                  <a:pt x="9779" y="190500"/>
                </a:lnTo>
                <a:lnTo>
                  <a:pt x="5550096" y="190500"/>
                </a:lnTo>
                <a:lnTo>
                  <a:pt x="5551798" y="203200"/>
                </a:lnTo>
                <a:close/>
              </a:path>
              <a:path extrusionOk="0" h="3390900" w="5560059">
                <a:moveTo>
                  <a:pt x="5554726" y="215900"/>
                </a:moveTo>
                <a:lnTo>
                  <a:pt x="5149" y="215900"/>
                </a:lnTo>
                <a:lnTo>
                  <a:pt x="6533" y="203200"/>
                </a:lnTo>
                <a:lnTo>
                  <a:pt x="5553342" y="203200"/>
                </a:lnTo>
                <a:lnTo>
                  <a:pt x="5554726" y="215900"/>
                </a:lnTo>
                <a:close/>
              </a:path>
              <a:path extrusionOk="0" h="3390900" w="5560059">
                <a:moveTo>
                  <a:pt x="5557012" y="228600"/>
                </a:moveTo>
                <a:lnTo>
                  <a:pt x="2864" y="228600"/>
                </a:lnTo>
                <a:lnTo>
                  <a:pt x="3925" y="215900"/>
                </a:lnTo>
                <a:lnTo>
                  <a:pt x="5555950" y="215900"/>
                </a:lnTo>
                <a:lnTo>
                  <a:pt x="5557012" y="228600"/>
                </a:lnTo>
                <a:close/>
              </a:path>
              <a:path extrusionOk="0" h="3390900" w="5560059">
                <a:moveTo>
                  <a:pt x="5558648" y="241300"/>
                </a:moveTo>
                <a:lnTo>
                  <a:pt x="1228" y="241300"/>
                </a:lnTo>
                <a:lnTo>
                  <a:pt x="1965" y="228600"/>
                </a:lnTo>
                <a:lnTo>
                  <a:pt x="5557911" y="228600"/>
                </a:lnTo>
                <a:lnTo>
                  <a:pt x="5558648" y="241300"/>
                </a:lnTo>
                <a:close/>
              </a:path>
              <a:path extrusionOk="0" h="3390900" w="5560059">
                <a:moveTo>
                  <a:pt x="5559630" y="254000"/>
                </a:moveTo>
                <a:lnTo>
                  <a:pt x="245" y="254000"/>
                </a:lnTo>
                <a:lnTo>
                  <a:pt x="655" y="241300"/>
                </a:lnTo>
                <a:lnTo>
                  <a:pt x="5559221" y="241300"/>
                </a:lnTo>
                <a:lnTo>
                  <a:pt x="5559630" y="254000"/>
                </a:lnTo>
                <a:close/>
              </a:path>
              <a:path extrusionOk="0" h="3390900" w="5560059">
                <a:moveTo>
                  <a:pt x="5559876" y="3136900"/>
                </a:moveTo>
                <a:lnTo>
                  <a:pt x="0" y="3136900"/>
                </a:lnTo>
                <a:lnTo>
                  <a:pt x="0" y="254000"/>
                </a:lnTo>
                <a:lnTo>
                  <a:pt x="5559876" y="254000"/>
                </a:lnTo>
                <a:lnTo>
                  <a:pt x="5559876" y="3136900"/>
                </a:lnTo>
                <a:close/>
              </a:path>
              <a:path extrusionOk="0" h="3390900" w="5560059">
                <a:moveTo>
                  <a:pt x="5559221" y="3149600"/>
                </a:moveTo>
                <a:lnTo>
                  <a:pt x="655" y="3149600"/>
                </a:lnTo>
                <a:lnTo>
                  <a:pt x="245" y="3136900"/>
                </a:lnTo>
                <a:lnTo>
                  <a:pt x="5559630" y="3136900"/>
                </a:lnTo>
                <a:lnTo>
                  <a:pt x="5559221" y="3149600"/>
                </a:lnTo>
                <a:close/>
              </a:path>
              <a:path extrusionOk="0" h="3390900" w="5560059">
                <a:moveTo>
                  <a:pt x="5557911" y="3162300"/>
                </a:moveTo>
                <a:lnTo>
                  <a:pt x="1965" y="3162300"/>
                </a:lnTo>
                <a:lnTo>
                  <a:pt x="1228" y="3149600"/>
                </a:lnTo>
                <a:lnTo>
                  <a:pt x="5558648" y="3149600"/>
                </a:lnTo>
                <a:lnTo>
                  <a:pt x="5557911" y="3162300"/>
                </a:lnTo>
                <a:close/>
              </a:path>
              <a:path extrusionOk="0" h="3390900" w="5560059">
                <a:moveTo>
                  <a:pt x="5555950" y="3175000"/>
                </a:moveTo>
                <a:lnTo>
                  <a:pt x="3925" y="3175000"/>
                </a:lnTo>
                <a:lnTo>
                  <a:pt x="2864" y="3162300"/>
                </a:lnTo>
                <a:lnTo>
                  <a:pt x="5557012" y="3162300"/>
                </a:lnTo>
                <a:lnTo>
                  <a:pt x="5555950" y="3175000"/>
                </a:lnTo>
                <a:close/>
              </a:path>
              <a:path extrusionOk="0" h="3390900" w="5560059">
                <a:moveTo>
                  <a:pt x="5553342" y="3187700"/>
                </a:moveTo>
                <a:lnTo>
                  <a:pt x="6533" y="3187700"/>
                </a:lnTo>
                <a:lnTo>
                  <a:pt x="5149" y="3175000"/>
                </a:lnTo>
                <a:lnTo>
                  <a:pt x="5554726" y="3175000"/>
                </a:lnTo>
                <a:lnTo>
                  <a:pt x="5553342" y="3187700"/>
                </a:lnTo>
                <a:close/>
              </a:path>
              <a:path extrusionOk="0" h="3390900" w="5560059">
                <a:moveTo>
                  <a:pt x="5550096" y="3200400"/>
                </a:moveTo>
                <a:lnTo>
                  <a:pt x="9779" y="3200400"/>
                </a:lnTo>
                <a:lnTo>
                  <a:pt x="8076" y="3187700"/>
                </a:lnTo>
                <a:lnTo>
                  <a:pt x="5551798" y="3187700"/>
                </a:lnTo>
                <a:lnTo>
                  <a:pt x="5550096" y="3200400"/>
                </a:lnTo>
                <a:close/>
              </a:path>
              <a:path extrusionOk="0" h="3390900" w="5560059">
                <a:moveTo>
                  <a:pt x="5546216" y="3213100"/>
                </a:moveTo>
                <a:lnTo>
                  <a:pt x="13659" y="3213100"/>
                </a:lnTo>
                <a:lnTo>
                  <a:pt x="11640" y="3200400"/>
                </a:lnTo>
                <a:lnTo>
                  <a:pt x="5548234" y="3200400"/>
                </a:lnTo>
                <a:lnTo>
                  <a:pt x="5546216" y="3213100"/>
                </a:lnTo>
                <a:close/>
              </a:path>
              <a:path extrusionOk="0" h="3390900" w="5560059">
                <a:moveTo>
                  <a:pt x="5541716" y="3225800"/>
                </a:moveTo>
                <a:lnTo>
                  <a:pt x="18159" y="3225800"/>
                </a:lnTo>
                <a:lnTo>
                  <a:pt x="15832" y="3213100"/>
                </a:lnTo>
                <a:lnTo>
                  <a:pt x="5544043" y="3213100"/>
                </a:lnTo>
                <a:lnTo>
                  <a:pt x="5541716" y="3225800"/>
                </a:lnTo>
                <a:close/>
              </a:path>
              <a:path extrusionOk="0" h="3390900" w="5560059">
                <a:moveTo>
                  <a:pt x="5536601" y="3238500"/>
                </a:moveTo>
                <a:lnTo>
                  <a:pt x="23274" y="3238500"/>
                </a:lnTo>
                <a:lnTo>
                  <a:pt x="20641" y="3225800"/>
                </a:lnTo>
                <a:lnTo>
                  <a:pt x="5539234" y="3225800"/>
                </a:lnTo>
                <a:lnTo>
                  <a:pt x="5536601" y="3238500"/>
                </a:lnTo>
                <a:close/>
              </a:path>
              <a:path extrusionOk="0" h="3390900" w="5560059">
                <a:moveTo>
                  <a:pt x="5530890" y="3251200"/>
                </a:moveTo>
                <a:lnTo>
                  <a:pt x="28985" y="3251200"/>
                </a:lnTo>
                <a:lnTo>
                  <a:pt x="26056" y="3238500"/>
                </a:lnTo>
                <a:lnTo>
                  <a:pt x="5533819" y="3238500"/>
                </a:lnTo>
                <a:lnTo>
                  <a:pt x="5530890" y="3251200"/>
                </a:lnTo>
                <a:close/>
              </a:path>
              <a:path extrusionOk="0" h="3390900" w="5560059">
                <a:moveTo>
                  <a:pt x="5524589" y="3263900"/>
                </a:moveTo>
                <a:lnTo>
                  <a:pt x="35286" y="3263900"/>
                </a:lnTo>
                <a:lnTo>
                  <a:pt x="32064" y="3251200"/>
                </a:lnTo>
                <a:lnTo>
                  <a:pt x="5527811" y="3251200"/>
                </a:lnTo>
                <a:lnTo>
                  <a:pt x="5524589" y="3263900"/>
                </a:lnTo>
                <a:close/>
              </a:path>
              <a:path extrusionOk="0" h="3390900" w="5560059">
                <a:moveTo>
                  <a:pt x="5514076" y="3276600"/>
                </a:moveTo>
                <a:lnTo>
                  <a:pt x="45799" y="3276600"/>
                </a:lnTo>
                <a:lnTo>
                  <a:pt x="42154" y="3263900"/>
                </a:lnTo>
                <a:lnTo>
                  <a:pt x="5517721" y="3263900"/>
                </a:lnTo>
                <a:lnTo>
                  <a:pt x="5514076" y="3276600"/>
                </a:lnTo>
                <a:close/>
              </a:path>
              <a:path extrusionOk="0" h="3390900" w="5560059">
                <a:moveTo>
                  <a:pt x="5506382" y="3289300"/>
                </a:moveTo>
                <a:lnTo>
                  <a:pt x="53493" y="3289300"/>
                </a:lnTo>
                <a:lnTo>
                  <a:pt x="49580" y="3276600"/>
                </a:lnTo>
                <a:lnTo>
                  <a:pt x="5510295" y="3276600"/>
                </a:lnTo>
                <a:lnTo>
                  <a:pt x="5506382" y="3289300"/>
                </a:lnTo>
                <a:close/>
              </a:path>
              <a:path extrusionOk="0" h="3390900" w="5560059">
                <a:moveTo>
                  <a:pt x="5498161" y="3302000"/>
                </a:moveTo>
                <a:lnTo>
                  <a:pt x="61714" y="3302000"/>
                </a:lnTo>
                <a:lnTo>
                  <a:pt x="57537" y="3289300"/>
                </a:lnTo>
                <a:lnTo>
                  <a:pt x="5502338" y="3289300"/>
                </a:lnTo>
                <a:lnTo>
                  <a:pt x="5498161" y="3302000"/>
                </a:lnTo>
                <a:close/>
              </a:path>
              <a:path extrusionOk="0" h="3390900" w="5560059">
                <a:moveTo>
                  <a:pt x="5484887" y="3314700"/>
                </a:moveTo>
                <a:lnTo>
                  <a:pt x="74988" y="3314700"/>
                </a:lnTo>
                <a:lnTo>
                  <a:pt x="70442" y="3302000"/>
                </a:lnTo>
                <a:lnTo>
                  <a:pt x="5489433" y="3302000"/>
                </a:lnTo>
                <a:lnTo>
                  <a:pt x="5484887" y="3314700"/>
                </a:lnTo>
                <a:close/>
              </a:path>
              <a:path extrusionOk="0" h="3390900" w="5560059">
                <a:moveTo>
                  <a:pt x="5475436" y="3327400"/>
                </a:moveTo>
                <a:lnTo>
                  <a:pt x="84439" y="3327400"/>
                </a:lnTo>
                <a:lnTo>
                  <a:pt x="79656" y="3314700"/>
                </a:lnTo>
                <a:lnTo>
                  <a:pt x="5480219" y="3314700"/>
                </a:lnTo>
                <a:lnTo>
                  <a:pt x="5475436" y="3327400"/>
                </a:lnTo>
                <a:close/>
              </a:path>
              <a:path extrusionOk="0" h="3390900" w="5560059">
                <a:moveTo>
                  <a:pt x="5460424" y="3340100"/>
                </a:moveTo>
                <a:lnTo>
                  <a:pt x="99451" y="3340100"/>
                </a:lnTo>
                <a:lnTo>
                  <a:pt x="94337" y="3327400"/>
                </a:lnTo>
                <a:lnTo>
                  <a:pt x="5465538" y="3327400"/>
                </a:lnTo>
                <a:lnTo>
                  <a:pt x="5460424" y="3340100"/>
                </a:lnTo>
                <a:close/>
              </a:path>
              <a:path extrusionOk="0" h="3390900" w="5560059">
                <a:moveTo>
                  <a:pt x="5444476" y="3352800"/>
                </a:moveTo>
                <a:lnTo>
                  <a:pt x="115399" y="3352800"/>
                </a:lnTo>
                <a:lnTo>
                  <a:pt x="109985" y="3340100"/>
                </a:lnTo>
                <a:lnTo>
                  <a:pt x="5449890" y="3340100"/>
                </a:lnTo>
                <a:lnTo>
                  <a:pt x="5444476" y="3352800"/>
                </a:lnTo>
                <a:close/>
              </a:path>
              <a:path extrusionOk="0" h="3390900" w="5560059">
                <a:moveTo>
                  <a:pt x="5421904" y="3365500"/>
                </a:moveTo>
                <a:lnTo>
                  <a:pt x="137971" y="3365500"/>
                </a:lnTo>
                <a:lnTo>
                  <a:pt x="132200" y="3352800"/>
                </a:lnTo>
                <a:lnTo>
                  <a:pt x="5427675" y="3352800"/>
                </a:lnTo>
                <a:lnTo>
                  <a:pt x="5421904" y="3365500"/>
                </a:lnTo>
                <a:close/>
              </a:path>
              <a:path extrusionOk="0" h="3390900" w="5560059">
                <a:moveTo>
                  <a:pt x="5398040" y="3378200"/>
                </a:moveTo>
                <a:lnTo>
                  <a:pt x="161835" y="3378200"/>
                </a:lnTo>
                <a:lnTo>
                  <a:pt x="155762" y="3365500"/>
                </a:lnTo>
                <a:lnTo>
                  <a:pt x="5404113" y="3365500"/>
                </a:lnTo>
                <a:lnTo>
                  <a:pt x="5398040" y="3378200"/>
                </a:lnTo>
                <a:close/>
              </a:path>
              <a:path extrusionOk="0" h="3390900" w="5560059">
                <a:moveTo>
                  <a:pt x="5366742" y="3390900"/>
                </a:moveTo>
                <a:lnTo>
                  <a:pt x="193133" y="3390900"/>
                </a:lnTo>
                <a:lnTo>
                  <a:pt x="186761" y="3378200"/>
                </a:lnTo>
                <a:lnTo>
                  <a:pt x="5373114" y="3378200"/>
                </a:lnTo>
                <a:lnTo>
                  <a:pt x="5366742" y="3390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1b6919bbe04_0_0"/>
          <p:cNvSpPr/>
          <p:nvPr/>
        </p:nvSpPr>
        <p:spPr>
          <a:xfrm>
            <a:off x="7282500" y="1628222"/>
            <a:ext cx="5560059" cy="3403600"/>
          </a:xfrm>
          <a:custGeom>
            <a:rect b="b" l="l" r="r" t="t"/>
            <a:pathLst>
              <a:path extrusionOk="0" h="3403600" w="5560059">
                <a:moveTo>
                  <a:pt x="0" y="3136030"/>
                </a:moveTo>
                <a:lnTo>
                  <a:pt x="0" y="267007"/>
                </a:lnTo>
                <a:lnTo>
                  <a:pt x="80" y="260452"/>
                </a:lnTo>
                <a:lnTo>
                  <a:pt x="3930" y="221361"/>
                </a:lnTo>
                <a:lnTo>
                  <a:pt x="13476" y="183250"/>
                </a:lnTo>
                <a:lnTo>
                  <a:pt x="28508" y="146959"/>
                </a:lnTo>
                <a:lnTo>
                  <a:pt x="48707" y="113260"/>
                </a:lnTo>
                <a:lnTo>
                  <a:pt x="73626" y="82896"/>
                </a:lnTo>
                <a:lnTo>
                  <a:pt x="102737" y="56511"/>
                </a:lnTo>
                <a:lnTo>
                  <a:pt x="135398" y="34688"/>
                </a:lnTo>
                <a:lnTo>
                  <a:pt x="170914" y="17890"/>
                </a:lnTo>
                <a:lnTo>
                  <a:pt x="208503" y="6488"/>
                </a:lnTo>
                <a:lnTo>
                  <a:pt x="247367" y="723"/>
                </a:lnTo>
                <a:lnTo>
                  <a:pt x="267007" y="0"/>
                </a:lnTo>
                <a:lnTo>
                  <a:pt x="5293032" y="0"/>
                </a:lnTo>
                <a:lnTo>
                  <a:pt x="5332210" y="2889"/>
                </a:lnTo>
                <a:lnTo>
                  <a:pt x="5370540" y="11497"/>
                </a:lnTo>
                <a:lnTo>
                  <a:pt x="5407192" y="25635"/>
                </a:lnTo>
                <a:lnTo>
                  <a:pt x="5441374" y="44998"/>
                </a:lnTo>
                <a:lnTo>
                  <a:pt x="5472344" y="69167"/>
                </a:lnTo>
                <a:lnTo>
                  <a:pt x="5499431" y="97619"/>
                </a:lnTo>
                <a:lnTo>
                  <a:pt x="5522052" y="129738"/>
                </a:lnTo>
                <a:lnTo>
                  <a:pt x="5539715" y="164828"/>
                </a:lnTo>
                <a:lnTo>
                  <a:pt x="5552038" y="202129"/>
                </a:lnTo>
                <a:lnTo>
                  <a:pt x="5558754" y="240836"/>
                </a:lnTo>
                <a:lnTo>
                  <a:pt x="5560040" y="267007"/>
                </a:lnTo>
                <a:lnTo>
                  <a:pt x="5560040" y="3136030"/>
                </a:lnTo>
                <a:lnTo>
                  <a:pt x="5557150" y="3175208"/>
                </a:lnTo>
                <a:lnTo>
                  <a:pt x="5548542" y="3213538"/>
                </a:lnTo>
                <a:lnTo>
                  <a:pt x="5534404" y="3250190"/>
                </a:lnTo>
                <a:lnTo>
                  <a:pt x="5515040" y="3284371"/>
                </a:lnTo>
                <a:lnTo>
                  <a:pt x="5490872" y="3315341"/>
                </a:lnTo>
                <a:lnTo>
                  <a:pt x="5462420" y="3342430"/>
                </a:lnTo>
                <a:lnTo>
                  <a:pt x="5430301" y="3365050"/>
                </a:lnTo>
                <a:lnTo>
                  <a:pt x="5395211" y="3382712"/>
                </a:lnTo>
                <a:lnTo>
                  <a:pt x="5357909" y="3395035"/>
                </a:lnTo>
                <a:lnTo>
                  <a:pt x="5319203" y="3401752"/>
                </a:lnTo>
                <a:lnTo>
                  <a:pt x="5293032" y="3403037"/>
                </a:lnTo>
                <a:lnTo>
                  <a:pt x="267007" y="3403037"/>
                </a:lnTo>
                <a:lnTo>
                  <a:pt x="227829" y="3400147"/>
                </a:lnTo>
                <a:lnTo>
                  <a:pt x="189499" y="3391540"/>
                </a:lnTo>
                <a:lnTo>
                  <a:pt x="152847" y="3377402"/>
                </a:lnTo>
                <a:lnTo>
                  <a:pt x="118666" y="3358038"/>
                </a:lnTo>
                <a:lnTo>
                  <a:pt x="87696" y="3333870"/>
                </a:lnTo>
                <a:lnTo>
                  <a:pt x="60607" y="3305417"/>
                </a:lnTo>
                <a:lnTo>
                  <a:pt x="37987" y="3273299"/>
                </a:lnTo>
                <a:lnTo>
                  <a:pt x="20324" y="3238209"/>
                </a:lnTo>
                <a:lnTo>
                  <a:pt x="8001" y="3200907"/>
                </a:lnTo>
                <a:lnTo>
                  <a:pt x="1285" y="3162201"/>
                </a:lnTo>
                <a:lnTo>
                  <a:pt x="0" y="313603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1b6919bbe04_0_0"/>
          <p:cNvSpPr/>
          <p:nvPr/>
        </p:nvSpPr>
        <p:spPr>
          <a:xfrm>
            <a:off x="13711705" y="1628222"/>
            <a:ext cx="5560059" cy="3390900"/>
          </a:xfrm>
          <a:custGeom>
            <a:rect b="b" l="l" r="r" t="t"/>
            <a:pathLst>
              <a:path extrusionOk="0" h="3390900" w="5560059">
                <a:moveTo>
                  <a:pt x="5373114" y="12700"/>
                </a:moveTo>
                <a:lnTo>
                  <a:pt x="186761" y="12700"/>
                </a:lnTo>
                <a:lnTo>
                  <a:pt x="193133" y="0"/>
                </a:lnTo>
                <a:lnTo>
                  <a:pt x="5366742" y="0"/>
                </a:lnTo>
                <a:lnTo>
                  <a:pt x="5373114" y="12700"/>
                </a:lnTo>
                <a:close/>
              </a:path>
              <a:path extrusionOk="0" h="3390900" w="5560059">
                <a:moveTo>
                  <a:pt x="5404113" y="25400"/>
                </a:moveTo>
                <a:lnTo>
                  <a:pt x="155762" y="25400"/>
                </a:lnTo>
                <a:lnTo>
                  <a:pt x="161835" y="12700"/>
                </a:lnTo>
                <a:lnTo>
                  <a:pt x="5398040" y="12700"/>
                </a:lnTo>
                <a:lnTo>
                  <a:pt x="5404113" y="25400"/>
                </a:lnTo>
                <a:close/>
              </a:path>
              <a:path extrusionOk="0" h="3390900" w="5560059">
                <a:moveTo>
                  <a:pt x="5427675" y="38100"/>
                </a:moveTo>
                <a:lnTo>
                  <a:pt x="132200" y="38100"/>
                </a:lnTo>
                <a:lnTo>
                  <a:pt x="137971" y="25400"/>
                </a:lnTo>
                <a:lnTo>
                  <a:pt x="5421904" y="25400"/>
                </a:lnTo>
                <a:lnTo>
                  <a:pt x="5427675" y="38100"/>
                </a:lnTo>
                <a:close/>
              </a:path>
              <a:path extrusionOk="0" h="3390900" w="5560059">
                <a:moveTo>
                  <a:pt x="5449890" y="50800"/>
                </a:moveTo>
                <a:lnTo>
                  <a:pt x="109985" y="50800"/>
                </a:lnTo>
                <a:lnTo>
                  <a:pt x="115399" y="38100"/>
                </a:lnTo>
                <a:lnTo>
                  <a:pt x="5444476" y="38100"/>
                </a:lnTo>
                <a:lnTo>
                  <a:pt x="5449890" y="50800"/>
                </a:lnTo>
                <a:close/>
              </a:path>
              <a:path extrusionOk="0" h="3390900" w="5560059">
                <a:moveTo>
                  <a:pt x="5465538" y="63500"/>
                </a:moveTo>
                <a:lnTo>
                  <a:pt x="94337" y="63500"/>
                </a:lnTo>
                <a:lnTo>
                  <a:pt x="99451" y="50800"/>
                </a:lnTo>
                <a:lnTo>
                  <a:pt x="5460424" y="50800"/>
                </a:lnTo>
                <a:lnTo>
                  <a:pt x="5465538" y="63500"/>
                </a:lnTo>
                <a:close/>
              </a:path>
              <a:path extrusionOk="0" h="3390900" w="5560059">
                <a:moveTo>
                  <a:pt x="5480219" y="76200"/>
                </a:moveTo>
                <a:lnTo>
                  <a:pt x="79656" y="76200"/>
                </a:lnTo>
                <a:lnTo>
                  <a:pt x="84439" y="63500"/>
                </a:lnTo>
                <a:lnTo>
                  <a:pt x="5475436" y="63500"/>
                </a:lnTo>
                <a:lnTo>
                  <a:pt x="5480219" y="76200"/>
                </a:lnTo>
                <a:close/>
              </a:path>
              <a:path extrusionOk="0" h="3390900" w="5560059">
                <a:moveTo>
                  <a:pt x="5489433" y="88900"/>
                </a:moveTo>
                <a:lnTo>
                  <a:pt x="70442" y="88900"/>
                </a:lnTo>
                <a:lnTo>
                  <a:pt x="74988" y="76200"/>
                </a:lnTo>
                <a:lnTo>
                  <a:pt x="5484887" y="76200"/>
                </a:lnTo>
                <a:lnTo>
                  <a:pt x="5489433" y="88900"/>
                </a:lnTo>
                <a:close/>
              </a:path>
              <a:path extrusionOk="0" h="3390900" w="5560059">
                <a:moveTo>
                  <a:pt x="5502338" y="101600"/>
                </a:moveTo>
                <a:lnTo>
                  <a:pt x="57537" y="101600"/>
                </a:lnTo>
                <a:lnTo>
                  <a:pt x="61714" y="88900"/>
                </a:lnTo>
                <a:lnTo>
                  <a:pt x="5498161" y="88900"/>
                </a:lnTo>
                <a:lnTo>
                  <a:pt x="5502338" y="101600"/>
                </a:lnTo>
                <a:close/>
              </a:path>
              <a:path extrusionOk="0" h="3390900" w="5560059">
                <a:moveTo>
                  <a:pt x="5510295" y="114300"/>
                </a:moveTo>
                <a:lnTo>
                  <a:pt x="49580" y="114300"/>
                </a:lnTo>
                <a:lnTo>
                  <a:pt x="53493" y="101600"/>
                </a:lnTo>
                <a:lnTo>
                  <a:pt x="5506382" y="101600"/>
                </a:lnTo>
                <a:lnTo>
                  <a:pt x="5510295" y="114300"/>
                </a:lnTo>
                <a:close/>
              </a:path>
              <a:path extrusionOk="0" h="3390900" w="5560059">
                <a:moveTo>
                  <a:pt x="5521225" y="127000"/>
                </a:moveTo>
                <a:lnTo>
                  <a:pt x="38650" y="127000"/>
                </a:lnTo>
                <a:lnTo>
                  <a:pt x="42154" y="114300"/>
                </a:lnTo>
                <a:lnTo>
                  <a:pt x="5517721" y="114300"/>
                </a:lnTo>
                <a:lnTo>
                  <a:pt x="5521225" y="127000"/>
                </a:lnTo>
                <a:close/>
              </a:path>
              <a:path extrusionOk="0" h="3390900" w="5560059">
                <a:moveTo>
                  <a:pt x="5527811" y="139700"/>
                </a:moveTo>
                <a:lnTo>
                  <a:pt x="32064" y="139700"/>
                </a:lnTo>
                <a:lnTo>
                  <a:pt x="35286" y="127000"/>
                </a:lnTo>
                <a:lnTo>
                  <a:pt x="5524589" y="127000"/>
                </a:lnTo>
                <a:lnTo>
                  <a:pt x="5527811" y="139700"/>
                </a:lnTo>
                <a:close/>
              </a:path>
              <a:path extrusionOk="0" h="3390900" w="5560059">
                <a:moveTo>
                  <a:pt x="5533819" y="152400"/>
                </a:moveTo>
                <a:lnTo>
                  <a:pt x="26056" y="152400"/>
                </a:lnTo>
                <a:lnTo>
                  <a:pt x="28985" y="139700"/>
                </a:lnTo>
                <a:lnTo>
                  <a:pt x="5530890" y="139700"/>
                </a:lnTo>
                <a:lnTo>
                  <a:pt x="5533819" y="152400"/>
                </a:lnTo>
                <a:close/>
              </a:path>
              <a:path extrusionOk="0" h="3390900" w="5560059">
                <a:moveTo>
                  <a:pt x="5539234" y="165100"/>
                </a:moveTo>
                <a:lnTo>
                  <a:pt x="20641" y="165100"/>
                </a:lnTo>
                <a:lnTo>
                  <a:pt x="23274" y="152400"/>
                </a:lnTo>
                <a:lnTo>
                  <a:pt x="5536601" y="152400"/>
                </a:lnTo>
                <a:lnTo>
                  <a:pt x="5539234" y="165100"/>
                </a:lnTo>
                <a:close/>
              </a:path>
              <a:path extrusionOk="0" h="3390900" w="5560059">
                <a:moveTo>
                  <a:pt x="5544043" y="177800"/>
                </a:moveTo>
                <a:lnTo>
                  <a:pt x="15832" y="177800"/>
                </a:lnTo>
                <a:lnTo>
                  <a:pt x="18159" y="165100"/>
                </a:lnTo>
                <a:lnTo>
                  <a:pt x="5541716" y="165100"/>
                </a:lnTo>
                <a:lnTo>
                  <a:pt x="5544043" y="177800"/>
                </a:lnTo>
                <a:close/>
              </a:path>
              <a:path extrusionOk="0" h="3390900" w="5560059">
                <a:moveTo>
                  <a:pt x="5548234" y="190500"/>
                </a:moveTo>
                <a:lnTo>
                  <a:pt x="11640" y="190500"/>
                </a:lnTo>
                <a:lnTo>
                  <a:pt x="13659" y="177800"/>
                </a:lnTo>
                <a:lnTo>
                  <a:pt x="5546216" y="177800"/>
                </a:lnTo>
                <a:lnTo>
                  <a:pt x="5548234" y="190500"/>
                </a:lnTo>
                <a:close/>
              </a:path>
              <a:path extrusionOk="0" h="3390900" w="5560059">
                <a:moveTo>
                  <a:pt x="5551798" y="203200"/>
                </a:moveTo>
                <a:lnTo>
                  <a:pt x="8076" y="203200"/>
                </a:lnTo>
                <a:lnTo>
                  <a:pt x="9779" y="190500"/>
                </a:lnTo>
                <a:lnTo>
                  <a:pt x="5550096" y="190500"/>
                </a:lnTo>
                <a:lnTo>
                  <a:pt x="5551798" y="203200"/>
                </a:lnTo>
                <a:close/>
              </a:path>
              <a:path extrusionOk="0" h="3390900" w="5560059">
                <a:moveTo>
                  <a:pt x="5554726" y="215900"/>
                </a:moveTo>
                <a:lnTo>
                  <a:pt x="5149" y="215900"/>
                </a:lnTo>
                <a:lnTo>
                  <a:pt x="6533" y="203200"/>
                </a:lnTo>
                <a:lnTo>
                  <a:pt x="5553342" y="203200"/>
                </a:lnTo>
                <a:lnTo>
                  <a:pt x="5554726" y="215900"/>
                </a:lnTo>
                <a:close/>
              </a:path>
              <a:path extrusionOk="0" h="3390900" w="5560059">
                <a:moveTo>
                  <a:pt x="5557012" y="228600"/>
                </a:moveTo>
                <a:lnTo>
                  <a:pt x="2864" y="228600"/>
                </a:lnTo>
                <a:lnTo>
                  <a:pt x="3925" y="215900"/>
                </a:lnTo>
                <a:lnTo>
                  <a:pt x="5555950" y="215900"/>
                </a:lnTo>
                <a:lnTo>
                  <a:pt x="5557012" y="228600"/>
                </a:lnTo>
                <a:close/>
              </a:path>
              <a:path extrusionOk="0" h="3390900" w="5560059">
                <a:moveTo>
                  <a:pt x="5558648" y="241300"/>
                </a:moveTo>
                <a:lnTo>
                  <a:pt x="1228" y="241300"/>
                </a:lnTo>
                <a:lnTo>
                  <a:pt x="1965" y="228600"/>
                </a:lnTo>
                <a:lnTo>
                  <a:pt x="5557911" y="228600"/>
                </a:lnTo>
                <a:lnTo>
                  <a:pt x="5558648" y="241300"/>
                </a:lnTo>
                <a:close/>
              </a:path>
              <a:path extrusionOk="0" h="3390900" w="5560059">
                <a:moveTo>
                  <a:pt x="5559630" y="254000"/>
                </a:moveTo>
                <a:lnTo>
                  <a:pt x="245" y="254000"/>
                </a:lnTo>
                <a:lnTo>
                  <a:pt x="655" y="241300"/>
                </a:lnTo>
                <a:lnTo>
                  <a:pt x="5559221" y="241300"/>
                </a:lnTo>
                <a:lnTo>
                  <a:pt x="5559630" y="254000"/>
                </a:lnTo>
                <a:close/>
              </a:path>
              <a:path extrusionOk="0" h="3390900" w="5560059">
                <a:moveTo>
                  <a:pt x="5559876" y="3136900"/>
                </a:moveTo>
                <a:lnTo>
                  <a:pt x="0" y="3136900"/>
                </a:lnTo>
                <a:lnTo>
                  <a:pt x="0" y="254000"/>
                </a:lnTo>
                <a:lnTo>
                  <a:pt x="5559876" y="254000"/>
                </a:lnTo>
                <a:lnTo>
                  <a:pt x="5559876" y="3136900"/>
                </a:lnTo>
                <a:close/>
              </a:path>
              <a:path extrusionOk="0" h="3390900" w="5560059">
                <a:moveTo>
                  <a:pt x="5559221" y="3149600"/>
                </a:moveTo>
                <a:lnTo>
                  <a:pt x="655" y="3149600"/>
                </a:lnTo>
                <a:lnTo>
                  <a:pt x="245" y="3136900"/>
                </a:lnTo>
                <a:lnTo>
                  <a:pt x="5559630" y="3136900"/>
                </a:lnTo>
                <a:lnTo>
                  <a:pt x="5559221" y="3149600"/>
                </a:lnTo>
                <a:close/>
              </a:path>
              <a:path extrusionOk="0" h="3390900" w="5560059">
                <a:moveTo>
                  <a:pt x="5557911" y="3162300"/>
                </a:moveTo>
                <a:lnTo>
                  <a:pt x="1965" y="3162300"/>
                </a:lnTo>
                <a:lnTo>
                  <a:pt x="1228" y="3149600"/>
                </a:lnTo>
                <a:lnTo>
                  <a:pt x="5558648" y="3149600"/>
                </a:lnTo>
                <a:lnTo>
                  <a:pt x="5557911" y="3162300"/>
                </a:lnTo>
                <a:close/>
              </a:path>
              <a:path extrusionOk="0" h="3390900" w="5560059">
                <a:moveTo>
                  <a:pt x="5555950" y="3175000"/>
                </a:moveTo>
                <a:lnTo>
                  <a:pt x="3925" y="3175000"/>
                </a:lnTo>
                <a:lnTo>
                  <a:pt x="2864" y="3162300"/>
                </a:lnTo>
                <a:lnTo>
                  <a:pt x="5557012" y="3162300"/>
                </a:lnTo>
                <a:lnTo>
                  <a:pt x="5555950" y="3175000"/>
                </a:lnTo>
                <a:close/>
              </a:path>
              <a:path extrusionOk="0" h="3390900" w="5560059">
                <a:moveTo>
                  <a:pt x="5553342" y="3187700"/>
                </a:moveTo>
                <a:lnTo>
                  <a:pt x="6533" y="3187700"/>
                </a:lnTo>
                <a:lnTo>
                  <a:pt x="5149" y="3175000"/>
                </a:lnTo>
                <a:lnTo>
                  <a:pt x="5554726" y="3175000"/>
                </a:lnTo>
                <a:lnTo>
                  <a:pt x="5553342" y="3187700"/>
                </a:lnTo>
                <a:close/>
              </a:path>
              <a:path extrusionOk="0" h="3390900" w="5560059">
                <a:moveTo>
                  <a:pt x="5550096" y="3200400"/>
                </a:moveTo>
                <a:lnTo>
                  <a:pt x="9779" y="3200400"/>
                </a:lnTo>
                <a:lnTo>
                  <a:pt x="8076" y="3187700"/>
                </a:lnTo>
                <a:lnTo>
                  <a:pt x="5551798" y="3187700"/>
                </a:lnTo>
                <a:lnTo>
                  <a:pt x="5550096" y="3200400"/>
                </a:lnTo>
                <a:close/>
              </a:path>
              <a:path extrusionOk="0" h="3390900" w="5560059">
                <a:moveTo>
                  <a:pt x="5546216" y="3213100"/>
                </a:moveTo>
                <a:lnTo>
                  <a:pt x="13659" y="3213100"/>
                </a:lnTo>
                <a:lnTo>
                  <a:pt x="11640" y="3200400"/>
                </a:lnTo>
                <a:lnTo>
                  <a:pt x="5548234" y="3200400"/>
                </a:lnTo>
                <a:lnTo>
                  <a:pt x="5546216" y="3213100"/>
                </a:lnTo>
                <a:close/>
              </a:path>
              <a:path extrusionOk="0" h="3390900" w="5560059">
                <a:moveTo>
                  <a:pt x="5541716" y="3225800"/>
                </a:moveTo>
                <a:lnTo>
                  <a:pt x="18159" y="3225800"/>
                </a:lnTo>
                <a:lnTo>
                  <a:pt x="15832" y="3213100"/>
                </a:lnTo>
                <a:lnTo>
                  <a:pt x="5544043" y="3213100"/>
                </a:lnTo>
                <a:lnTo>
                  <a:pt x="5541716" y="3225800"/>
                </a:lnTo>
                <a:close/>
              </a:path>
              <a:path extrusionOk="0" h="3390900" w="5560059">
                <a:moveTo>
                  <a:pt x="5536601" y="3238500"/>
                </a:moveTo>
                <a:lnTo>
                  <a:pt x="23274" y="3238500"/>
                </a:lnTo>
                <a:lnTo>
                  <a:pt x="20641" y="3225800"/>
                </a:lnTo>
                <a:lnTo>
                  <a:pt x="5539234" y="3225800"/>
                </a:lnTo>
                <a:lnTo>
                  <a:pt x="5536601" y="3238500"/>
                </a:lnTo>
                <a:close/>
              </a:path>
              <a:path extrusionOk="0" h="3390900" w="5560059">
                <a:moveTo>
                  <a:pt x="5530890" y="3251200"/>
                </a:moveTo>
                <a:lnTo>
                  <a:pt x="28985" y="3251200"/>
                </a:lnTo>
                <a:lnTo>
                  <a:pt x="26056" y="3238500"/>
                </a:lnTo>
                <a:lnTo>
                  <a:pt x="5533819" y="3238500"/>
                </a:lnTo>
                <a:lnTo>
                  <a:pt x="5530890" y="3251200"/>
                </a:lnTo>
                <a:close/>
              </a:path>
              <a:path extrusionOk="0" h="3390900" w="5560059">
                <a:moveTo>
                  <a:pt x="5524589" y="3263900"/>
                </a:moveTo>
                <a:lnTo>
                  <a:pt x="35286" y="3263900"/>
                </a:lnTo>
                <a:lnTo>
                  <a:pt x="32064" y="3251200"/>
                </a:lnTo>
                <a:lnTo>
                  <a:pt x="5527811" y="3251200"/>
                </a:lnTo>
                <a:lnTo>
                  <a:pt x="5524589" y="3263900"/>
                </a:lnTo>
                <a:close/>
              </a:path>
              <a:path extrusionOk="0" h="3390900" w="5560059">
                <a:moveTo>
                  <a:pt x="5514076" y="3276600"/>
                </a:moveTo>
                <a:lnTo>
                  <a:pt x="45799" y="3276600"/>
                </a:lnTo>
                <a:lnTo>
                  <a:pt x="42154" y="3263900"/>
                </a:lnTo>
                <a:lnTo>
                  <a:pt x="5517721" y="3263900"/>
                </a:lnTo>
                <a:lnTo>
                  <a:pt x="5514076" y="3276600"/>
                </a:lnTo>
                <a:close/>
              </a:path>
              <a:path extrusionOk="0" h="3390900" w="5560059">
                <a:moveTo>
                  <a:pt x="5506382" y="3289300"/>
                </a:moveTo>
                <a:lnTo>
                  <a:pt x="53493" y="3289300"/>
                </a:lnTo>
                <a:lnTo>
                  <a:pt x="49580" y="3276600"/>
                </a:lnTo>
                <a:lnTo>
                  <a:pt x="5510295" y="3276600"/>
                </a:lnTo>
                <a:lnTo>
                  <a:pt x="5506382" y="3289300"/>
                </a:lnTo>
                <a:close/>
              </a:path>
              <a:path extrusionOk="0" h="3390900" w="5560059">
                <a:moveTo>
                  <a:pt x="5498161" y="3302000"/>
                </a:moveTo>
                <a:lnTo>
                  <a:pt x="61714" y="3302000"/>
                </a:lnTo>
                <a:lnTo>
                  <a:pt x="57537" y="3289300"/>
                </a:lnTo>
                <a:lnTo>
                  <a:pt x="5502338" y="3289300"/>
                </a:lnTo>
                <a:lnTo>
                  <a:pt x="5498161" y="3302000"/>
                </a:lnTo>
                <a:close/>
              </a:path>
              <a:path extrusionOk="0" h="3390900" w="5560059">
                <a:moveTo>
                  <a:pt x="5484887" y="3314700"/>
                </a:moveTo>
                <a:lnTo>
                  <a:pt x="74988" y="3314700"/>
                </a:lnTo>
                <a:lnTo>
                  <a:pt x="70442" y="3302000"/>
                </a:lnTo>
                <a:lnTo>
                  <a:pt x="5489433" y="3302000"/>
                </a:lnTo>
                <a:lnTo>
                  <a:pt x="5484887" y="3314700"/>
                </a:lnTo>
                <a:close/>
              </a:path>
              <a:path extrusionOk="0" h="3390900" w="5560059">
                <a:moveTo>
                  <a:pt x="5475436" y="3327400"/>
                </a:moveTo>
                <a:lnTo>
                  <a:pt x="84439" y="3327400"/>
                </a:lnTo>
                <a:lnTo>
                  <a:pt x="79656" y="3314700"/>
                </a:lnTo>
                <a:lnTo>
                  <a:pt x="5480219" y="3314700"/>
                </a:lnTo>
                <a:lnTo>
                  <a:pt x="5475436" y="3327400"/>
                </a:lnTo>
                <a:close/>
              </a:path>
              <a:path extrusionOk="0" h="3390900" w="5560059">
                <a:moveTo>
                  <a:pt x="5460424" y="3340100"/>
                </a:moveTo>
                <a:lnTo>
                  <a:pt x="99451" y="3340100"/>
                </a:lnTo>
                <a:lnTo>
                  <a:pt x="94337" y="3327400"/>
                </a:lnTo>
                <a:lnTo>
                  <a:pt x="5465538" y="3327400"/>
                </a:lnTo>
                <a:lnTo>
                  <a:pt x="5460424" y="3340100"/>
                </a:lnTo>
                <a:close/>
              </a:path>
              <a:path extrusionOk="0" h="3390900" w="5560059">
                <a:moveTo>
                  <a:pt x="5444476" y="3352800"/>
                </a:moveTo>
                <a:lnTo>
                  <a:pt x="115399" y="3352800"/>
                </a:lnTo>
                <a:lnTo>
                  <a:pt x="109985" y="3340100"/>
                </a:lnTo>
                <a:lnTo>
                  <a:pt x="5449890" y="3340100"/>
                </a:lnTo>
                <a:lnTo>
                  <a:pt x="5444476" y="3352800"/>
                </a:lnTo>
                <a:close/>
              </a:path>
              <a:path extrusionOk="0" h="3390900" w="5560059">
                <a:moveTo>
                  <a:pt x="5421904" y="3365500"/>
                </a:moveTo>
                <a:lnTo>
                  <a:pt x="137971" y="3365500"/>
                </a:lnTo>
                <a:lnTo>
                  <a:pt x="132200" y="3352800"/>
                </a:lnTo>
                <a:lnTo>
                  <a:pt x="5427675" y="3352800"/>
                </a:lnTo>
                <a:lnTo>
                  <a:pt x="5421904" y="3365500"/>
                </a:lnTo>
                <a:close/>
              </a:path>
              <a:path extrusionOk="0" h="3390900" w="5560059">
                <a:moveTo>
                  <a:pt x="5398040" y="3378200"/>
                </a:moveTo>
                <a:lnTo>
                  <a:pt x="161835" y="3378200"/>
                </a:lnTo>
                <a:lnTo>
                  <a:pt x="155762" y="3365500"/>
                </a:lnTo>
                <a:lnTo>
                  <a:pt x="5404113" y="3365500"/>
                </a:lnTo>
                <a:lnTo>
                  <a:pt x="5398040" y="3378200"/>
                </a:lnTo>
                <a:close/>
              </a:path>
              <a:path extrusionOk="0" h="3390900" w="5560059">
                <a:moveTo>
                  <a:pt x="5366742" y="3390900"/>
                </a:moveTo>
                <a:lnTo>
                  <a:pt x="193133" y="3390900"/>
                </a:lnTo>
                <a:lnTo>
                  <a:pt x="186761" y="3378200"/>
                </a:lnTo>
                <a:lnTo>
                  <a:pt x="5373114" y="3378200"/>
                </a:lnTo>
                <a:lnTo>
                  <a:pt x="5366742" y="3390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1b6919bbe04_0_0"/>
          <p:cNvSpPr/>
          <p:nvPr/>
        </p:nvSpPr>
        <p:spPr>
          <a:xfrm>
            <a:off x="13711625" y="1628222"/>
            <a:ext cx="5560059" cy="3403600"/>
          </a:xfrm>
          <a:custGeom>
            <a:rect b="b" l="l" r="r" t="t"/>
            <a:pathLst>
              <a:path extrusionOk="0" h="3403600" w="5560059">
                <a:moveTo>
                  <a:pt x="0" y="3136030"/>
                </a:moveTo>
                <a:lnTo>
                  <a:pt x="0" y="267007"/>
                </a:lnTo>
                <a:lnTo>
                  <a:pt x="80" y="260452"/>
                </a:lnTo>
                <a:lnTo>
                  <a:pt x="3930" y="221361"/>
                </a:lnTo>
                <a:lnTo>
                  <a:pt x="13476" y="183250"/>
                </a:lnTo>
                <a:lnTo>
                  <a:pt x="28508" y="146959"/>
                </a:lnTo>
                <a:lnTo>
                  <a:pt x="48707" y="113260"/>
                </a:lnTo>
                <a:lnTo>
                  <a:pt x="73626" y="82896"/>
                </a:lnTo>
                <a:lnTo>
                  <a:pt x="102737" y="56511"/>
                </a:lnTo>
                <a:lnTo>
                  <a:pt x="135398" y="34688"/>
                </a:lnTo>
                <a:lnTo>
                  <a:pt x="170914" y="17890"/>
                </a:lnTo>
                <a:lnTo>
                  <a:pt x="208503" y="6488"/>
                </a:lnTo>
                <a:lnTo>
                  <a:pt x="247367" y="723"/>
                </a:lnTo>
                <a:lnTo>
                  <a:pt x="267007" y="0"/>
                </a:lnTo>
                <a:lnTo>
                  <a:pt x="5293032" y="0"/>
                </a:lnTo>
                <a:lnTo>
                  <a:pt x="5332210" y="2889"/>
                </a:lnTo>
                <a:lnTo>
                  <a:pt x="5370540" y="11497"/>
                </a:lnTo>
                <a:lnTo>
                  <a:pt x="5407192" y="25635"/>
                </a:lnTo>
                <a:lnTo>
                  <a:pt x="5441374" y="44998"/>
                </a:lnTo>
                <a:lnTo>
                  <a:pt x="5472344" y="69167"/>
                </a:lnTo>
                <a:lnTo>
                  <a:pt x="5499431" y="97619"/>
                </a:lnTo>
                <a:lnTo>
                  <a:pt x="5522052" y="129738"/>
                </a:lnTo>
                <a:lnTo>
                  <a:pt x="5539715" y="164828"/>
                </a:lnTo>
                <a:lnTo>
                  <a:pt x="5552038" y="202129"/>
                </a:lnTo>
                <a:lnTo>
                  <a:pt x="5558754" y="240836"/>
                </a:lnTo>
                <a:lnTo>
                  <a:pt x="5560040" y="267007"/>
                </a:lnTo>
                <a:lnTo>
                  <a:pt x="5560040" y="3136030"/>
                </a:lnTo>
                <a:lnTo>
                  <a:pt x="5557150" y="3175208"/>
                </a:lnTo>
                <a:lnTo>
                  <a:pt x="5548542" y="3213538"/>
                </a:lnTo>
                <a:lnTo>
                  <a:pt x="5534404" y="3250190"/>
                </a:lnTo>
                <a:lnTo>
                  <a:pt x="5515040" y="3284371"/>
                </a:lnTo>
                <a:lnTo>
                  <a:pt x="5490872" y="3315341"/>
                </a:lnTo>
                <a:lnTo>
                  <a:pt x="5462420" y="3342430"/>
                </a:lnTo>
                <a:lnTo>
                  <a:pt x="5430301" y="3365050"/>
                </a:lnTo>
                <a:lnTo>
                  <a:pt x="5395211" y="3382712"/>
                </a:lnTo>
                <a:lnTo>
                  <a:pt x="5357909" y="3395035"/>
                </a:lnTo>
                <a:lnTo>
                  <a:pt x="5319203" y="3401752"/>
                </a:lnTo>
                <a:lnTo>
                  <a:pt x="5293032" y="3403037"/>
                </a:lnTo>
                <a:lnTo>
                  <a:pt x="267007" y="3403037"/>
                </a:lnTo>
                <a:lnTo>
                  <a:pt x="227829" y="3400147"/>
                </a:lnTo>
                <a:lnTo>
                  <a:pt x="189499" y="3391540"/>
                </a:lnTo>
                <a:lnTo>
                  <a:pt x="152847" y="3377402"/>
                </a:lnTo>
                <a:lnTo>
                  <a:pt x="118666" y="3358038"/>
                </a:lnTo>
                <a:lnTo>
                  <a:pt x="87696" y="3333870"/>
                </a:lnTo>
                <a:lnTo>
                  <a:pt x="60607" y="3305417"/>
                </a:lnTo>
                <a:lnTo>
                  <a:pt x="37987" y="3273299"/>
                </a:lnTo>
                <a:lnTo>
                  <a:pt x="20324" y="3238209"/>
                </a:lnTo>
                <a:lnTo>
                  <a:pt x="8001" y="3200907"/>
                </a:lnTo>
                <a:lnTo>
                  <a:pt x="1285" y="3162201"/>
                </a:lnTo>
                <a:lnTo>
                  <a:pt x="0" y="313603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1b6919bbe04_0_0"/>
          <p:cNvSpPr txBox="1"/>
          <p:nvPr/>
        </p:nvSpPr>
        <p:spPr>
          <a:xfrm>
            <a:off x="845875" y="5500604"/>
            <a:ext cx="5134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Other</a:t>
            </a: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Partnership</a:t>
            </a:r>
            <a:endParaRPr b="1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g1b6919bbe04_0_0"/>
          <p:cNvSpPr txBox="1"/>
          <p:nvPr/>
        </p:nvSpPr>
        <p:spPr>
          <a:xfrm>
            <a:off x="845920" y="6555071"/>
            <a:ext cx="54450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875">
            <a:spAutoFit/>
          </a:bodyPr>
          <a:lstStyle/>
          <a:p>
            <a:pPr indent="0" lvl="0" marL="12700" marR="5080" rtl="0" algn="l">
              <a:lnSpc>
                <a:spcPct val="1263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Details</a:t>
            </a:r>
            <a:endParaRPr b="0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g1b6919bbe04_0_0"/>
          <p:cNvSpPr txBox="1"/>
          <p:nvPr/>
        </p:nvSpPr>
        <p:spPr>
          <a:xfrm>
            <a:off x="7264591" y="5499275"/>
            <a:ext cx="53757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other </a:t>
            </a:r>
            <a:r>
              <a:rPr b="1" i="0" lang="en-U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Partnership</a:t>
            </a:r>
            <a:endParaRPr b="1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g1b6919bbe04_0_0"/>
          <p:cNvSpPr txBox="1"/>
          <p:nvPr/>
        </p:nvSpPr>
        <p:spPr>
          <a:xfrm>
            <a:off x="7264574" y="6553754"/>
            <a:ext cx="54420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12700" marR="5080" rtl="0" algn="l">
              <a:lnSpc>
                <a:spcPct val="12638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Details</a:t>
            </a:r>
            <a:endParaRPr b="0" i="0" sz="3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g1b6919bbe04_0_0"/>
          <p:cNvSpPr txBox="1"/>
          <p:nvPr/>
        </p:nvSpPr>
        <p:spPr>
          <a:xfrm>
            <a:off x="13693720" y="5500604"/>
            <a:ext cx="51342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1"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Other Partnership</a:t>
            </a:r>
            <a:endParaRPr b="1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g1b6919bbe04_0_0"/>
          <p:cNvSpPr txBox="1"/>
          <p:nvPr/>
        </p:nvSpPr>
        <p:spPr>
          <a:xfrm>
            <a:off x="13693699" y="6553754"/>
            <a:ext cx="54579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0" marR="5080" rtl="0" algn="l">
              <a:lnSpc>
                <a:spcPct val="1263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Details</a:t>
            </a:r>
            <a:endParaRPr b="0" i="0" sz="3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g1b6919bbe04_0_0"/>
          <p:cNvSpPr/>
          <p:nvPr/>
        </p:nvSpPr>
        <p:spPr>
          <a:xfrm>
            <a:off x="3916110" y="4094116"/>
            <a:ext cx="2513329" cy="659764"/>
          </a:xfrm>
          <a:custGeom>
            <a:rect b="b" l="l" r="r" t="t"/>
            <a:pathLst>
              <a:path extrusionOk="0" h="659764" w="2513329">
                <a:moveTo>
                  <a:pt x="2513012" y="659665"/>
                </a:moveTo>
                <a:lnTo>
                  <a:pt x="0" y="659665"/>
                </a:lnTo>
                <a:lnTo>
                  <a:pt x="234582" y="0"/>
                </a:lnTo>
                <a:lnTo>
                  <a:pt x="2513012" y="0"/>
                </a:lnTo>
                <a:lnTo>
                  <a:pt x="2513012" y="659665"/>
                </a:lnTo>
                <a:close/>
              </a:path>
            </a:pathLst>
          </a:custGeom>
          <a:solidFill>
            <a:srgbClr val="FD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1b6919bbe04_0_0"/>
          <p:cNvSpPr txBox="1"/>
          <p:nvPr/>
        </p:nvSpPr>
        <p:spPr>
          <a:xfrm>
            <a:off x="4395541" y="4211359"/>
            <a:ext cx="20676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Price info</a:t>
            </a:r>
            <a:endParaRPr b="0" i="0" sz="23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g1b6919bbe04_0_0"/>
          <p:cNvSpPr/>
          <p:nvPr/>
        </p:nvSpPr>
        <p:spPr>
          <a:xfrm>
            <a:off x="10334763" y="4094116"/>
            <a:ext cx="2513329" cy="659764"/>
          </a:xfrm>
          <a:custGeom>
            <a:rect b="b" l="l" r="r" t="t"/>
            <a:pathLst>
              <a:path extrusionOk="0" h="659764" w="2513329">
                <a:moveTo>
                  <a:pt x="2513012" y="659665"/>
                </a:moveTo>
                <a:lnTo>
                  <a:pt x="0" y="659665"/>
                </a:lnTo>
                <a:lnTo>
                  <a:pt x="234582" y="0"/>
                </a:lnTo>
                <a:lnTo>
                  <a:pt x="2513012" y="0"/>
                </a:lnTo>
                <a:lnTo>
                  <a:pt x="2513012" y="659665"/>
                </a:lnTo>
                <a:close/>
              </a:path>
            </a:pathLst>
          </a:custGeom>
          <a:solidFill>
            <a:srgbClr val="FD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b6919bbe04_0_0"/>
          <p:cNvSpPr/>
          <p:nvPr/>
        </p:nvSpPr>
        <p:spPr>
          <a:xfrm>
            <a:off x="16763886" y="4094116"/>
            <a:ext cx="2513330" cy="659764"/>
          </a:xfrm>
          <a:custGeom>
            <a:rect b="b" l="l" r="r" t="t"/>
            <a:pathLst>
              <a:path extrusionOk="0" h="659764" w="2513330">
                <a:moveTo>
                  <a:pt x="2513012" y="659665"/>
                </a:moveTo>
                <a:lnTo>
                  <a:pt x="0" y="659665"/>
                </a:lnTo>
                <a:lnTo>
                  <a:pt x="234582" y="0"/>
                </a:lnTo>
                <a:lnTo>
                  <a:pt x="2513012" y="0"/>
                </a:lnTo>
                <a:lnTo>
                  <a:pt x="2513012" y="659665"/>
                </a:lnTo>
                <a:close/>
              </a:path>
            </a:pathLst>
          </a:custGeom>
          <a:solidFill>
            <a:srgbClr val="FD003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b6919bbe04_0_0"/>
          <p:cNvSpPr txBox="1"/>
          <p:nvPr/>
        </p:nvSpPr>
        <p:spPr>
          <a:xfrm>
            <a:off x="10994077" y="4180789"/>
            <a:ext cx="20676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Price info</a:t>
            </a:r>
            <a:endParaRPr b="0" i="0" sz="23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g1b6919bbe04_0_0"/>
          <p:cNvSpPr txBox="1"/>
          <p:nvPr/>
        </p:nvSpPr>
        <p:spPr>
          <a:xfrm>
            <a:off x="17354305" y="4181702"/>
            <a:ext cx="20676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Price info</a:t>
            </a:r>
            <a:endParaRPr b="0" i="0" sz="23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572cc1a62_0_69"/>
          <p:cNvSpPr txBox="1"/>
          <p:nvPr>
            <p:ph type="title"/>
          </p:nvPr>
        </p:nvSpPr>
        <p:spPr>
          <a:xfrm>
            <a:off x="4775201" y="4717000"/>
            <a:ext cx="105537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9000"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b="1" sz="9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gf572cc1a62_0_69"/>
          <p:cNvSpPr txBox="1"/>
          <p:nvPr>
            <p:ph type="title"/>
          </p:nvPr>
        </p:nvSpPr>
        <p:spPr>
          <a:xfrm>
            <a:off x="6768850" y="6115950"/>
            <a:ext cx="65664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3000">
                <a:latin typeface="Montserrat"/>
                <a:ea typeface="Montserrat"/>
                <a:cs typeface="Montserrat"/>
                <a:sym typeface="Montserrat"/>
              </a:rPr>
              <a:t>For Partnership Queries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gf572cc1a62_0_69"/>
          <p:cNvSpPr txBox="1"/>
          <p:nvPr>
            <p:ph type="title"/>
          </p:nvPr>
        </p:nvSpPr>
        <p:spPr>
          <a:xfrm>
            <a:off x="6768850" y="8862513"/>
            <a:ext cx="6566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100">
                <a:latin typeface="Montserrat"/>
                <a:ea typeface="Montserrat"/>
                <a:cs typeface="Montserrat"/>
                <a:sym typeface="Montserrat"/>
              </a:rPr>
              <a:t>CONTACT INFO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214c6c13bb_3_15"/>
          <p:cNvSpPr txBox="1"/>
          <p:nvPr/>
        </p:nvSpPr>
        <p:spPr>
          <a:xfrm>
            <a:off x="1774815" y="6198993"/>
            <a:ext cx="7761600" cy="27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OUR REFERENCE EVENT1 brings together cloud innovators, technologists, and business leaders, to help them shape their future and deliver successful digital transformation.</a:t>
            </a:r>
            <a:endParaRPr b="0" i="0" sz="26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6" name="Google Shape;56;g1214c6c13bb_3_15"/>
          <p:cNvSpPr txBox="1"/>
          <p:nvPr/>
        </p:nvSpPr>
        <p:spPr>
          <a:xfrm>
            <a:off x="535602" y="691775"/>
            <a:ext cx="53121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Our Tech Shows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57" name="Google Shape;57;g1214c6c13bb_3_15"/>
          <p:cNvCxnSpPr/>
          <p:nvPr/>
        </p:nvCxnSpPr>
        <p:spPr>
          <a:xfrm>
            <a:off x="5847576" y="1200766"/>
            <a:ext cx="143370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58" name="Google Shape;58;g1214c6c13bb_3_15"/>
          <p:cNvSpPr txBox="1"/>
          <p:nvPr/>
        </p:nvSpPr>
        <p:spPr>
          <a:xfrm>
            <a:off x="10500484" y="6198993"/>
            <a:ext cx="7761600" cy="27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50750" lIns="150750" spcFirstLastPara="1" rIns="150750" wrap="square" tIns="15075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OUR REFERENCE EVENT2 brings together hosting /domain providers, web pros, e-commerce leaders, and WordPress enthusiasts to talk about the future of web technologies.</a:t>
            </a:r>
            <a:endParaRPr b="0" i="0" sz="26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9" name="Google Shape;59;g1214c6c13bb_3_15"/>
          <p:cNvSpPr/>
          <p:nvPr/>
        </p:nvSpPr>
        <p:spPr>
          <a:xfrm>
            <a:off x="1380368" y="2598384"/>
            <a:ext cx="7761600" cy="2331000"/>
          </a:xfrm>
          <a:prstGeom prst="roundRect">
            <a:avLst>
              <a:gd fmla="val 4299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LOGOS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1214c6c13bb_3_15"/>
          <p:cNvSpPr/>
          <p:nvPr/>
        </p:nvSpPr>
        <p:spPr>
          <a:xfrm>
            <a:off x="10500484" y="2598384"/>
            <a:ext cx="7761600" cy="2331000"/>
          </a:xfrm>
          <a:prstGeom prst="roundRect">
            <a:avLst>
              <a:gd fmla="val 4299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LOGOS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14c6c13bb_0_136"/>
          <p:cNvSpPr/>
          <p:nvPr/>
        </p:nvSpPr>
        <p:spPr>
          <a:xfrm>
            <a:off x="1106472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g1214c6c13bb_0_136"/>
          <p:cNvSpPr/>
          <p:nvPr/>
        </p:nvSpPr>
        <p:spPr>
          <a:xfrm>
            <a:off x="1106472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g1214c6c13bb_0_136"/>
          <p:cNvSpPr/>
          <p:nvPr/>
        </p:nvSpPr>
        <p:spPr>
          <a:xfrm>
            <a:off x="5776298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1214c6c13bb_0_136"/>
          <p:cNvSpPr/>
          <p:nvPr/>
        </p:nvSpPr>
        <p:spPr>
          <a:xfrm>
            <a:off x="5776298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g1214c6c13bb_0_136"/>
          <p:cNvSpPr/>
          <p:nvPr/>
        </p:nvSpPr>
        <p:spPr>
          <a:xfrm>
            <a:off x="10427884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1214c6c13bb_0_136"/>
          <p:cNvSpPr/>
          <p:nvPr/>
        </p:nvSpPr>
        <p:spPr>
          <a:xfrm>
            <a:off x="10427884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1214c6c13bb_0_136"/>
          <p:cNvSpPr/>
          <p:nvPr/>
        </p:nvSpPr>
        <p:spPr>
          <a:xfrm>
            <a:off x="15097712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1214c6c13bb_0_136"/>
          <p:cNvSpPr/>
          <p:nvPr/>
        </p:nvSpPr>
        <p:spPr>
          <a:xfrm>
            <a:off x="15097712" y="4479010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g1214c6c13bb_0_136"/>
          <p:cNvSpPr/>
          <p:nvPr/>
        </p:nvSpPr>
        <p:spPr>
          <a:xfrm>
            <a:off x="1097350" y="4473775"/>
            <a:ext cx="4100284" cy="1204595"/>
          </a:xfrm>
          <a:custGeom>
            <a:rect b="b" l="l" r="r" t="t"/>
            <a:pathLst>
              <a:path extrusionOk="0" h="1204595" w="2356485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" name="Google Shape;74;g1214c6c13bb_0_136"/>
          <p:cNvSpPr/>
          <p:nvPr/>
        </p:nvSpPr>
        <p:spPr>
          <a:xfrm>
            <a:off x="5767178" y="4473775"/>
            <a:ext cx="4100284" cy="1204595"/>
          </a:xfrm>
          <a:custGeom>
            <a:rect b="b" l="l" r="r" t="t"/>
            <a:pathLst>
              <a:path extrusionOk="0" h="1204595" w="2356485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5+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" name="Google Shape;75;g1214c6c13bb_0_136"/>
          <p:cNvSpPr/>
          <p:nvPr/>
        </p:nvSpPr>
        <p:spPr>
          <a:xfrm>
            <a:off x="10418765" y="4473775"/>
            <a:ext cx="4100282" cy="1204595"/>
          </a:xfrm>
          <a:custGeom>
            <a:rect b="b" l="l" r="r" t="t"/>
            <a:pathLst>
              <a:path extrusionOk="0" h="1204595" w="2356484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10.000+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" name="Google Shape;76;g1214c6c13bb_0_136"/>
          <p:cNvSpPr/>
          <p:nvPr/>
        </p:nvSpPr>
        <p:spPr>
          <a:xfrm>
            <a:off x="15088592" y="4473775"/>
            <a:ext cx="4100282" cy="1204595"/>
          </a:xfrm>
          <a:custGeom>
            <a:rect b="b" l="l" r="r" t="t"/>
            <a:pathLst>
              <a:path extrusionOk="0" h="1204595" w="2356484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300+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" name="Google Shape;77;g1214c6c13bb_0_136"/>
          <p:cNvSpPr txBox="1"/>
          <p:nvPr/>
        </p:nvSpPr>
        <p:spPr>
          <a:xfrm>
            <a:off x="6182849" y="6247932"/>
            <a:ext cx="32790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Years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" name="Google Shape;78;g1214c6c13bb_0_136"/>
          <p:cNvSpPr txBox="1"/>
          <p:nvPr/>
        </p:nvSpPr>
        <p:spPr>
          <a:xfrm>
            <a:off x="2194723" y="6247925"/>
            <a:ext cx="19050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Countries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" name="Google Shape;79;g1214c6c13bb_0_136"/>
          <p:cNvSpPr txBox="1"/>
          <p:nvPr/>
        </p:nvSpPr>
        <p:spPr>
          <a:xfrm>
            <a:off x="11419650" y="6247925"/>
            <a:ext cx="21162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Participants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" name="Google Shape;80;g1214c6c13bb_0_136"/>
          <p:cNvSpPr txBox="1"/>
          <p:nvPr/>
        </p:nvSpPr>
        <p:spPr>
          <a:xfrm>
            <a:off x="15850852" y="6247932"/>
            <a:ext cx="25719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Speakers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81" name="Google Shape;81;g1214c6c13bb_0_136"/>
          <p:cNvCxnSpPr/>
          <p:nvPr/>
        </p:nvCxnSpPr>
        <p:spPr>
          <a:xfrm>
            <a:off x="9198925" y="1200775"/>
            <a:ext cx="109857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82" name="Google Shape;82;g1214c6c13bb_0_136"/>
          <p:cNvSpPr txBox="1"/>
          <p:nvPr/>
        </p:nvSpPr>
        <p:spPr>
          <a:xfrm>
            <a:off x="535600" y="691775"/>
            <a:ext cx="8212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Stats of Our Global Events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g133cea79b49_2_0"/>
          <p:cNvCxnSpPr/>
          <p:nvPr/>
        </p:nvCxnSpPr>
        <p:spPr>
          <a:xfrm>
            <a:off x="10294400" y="1200775"/>
            <a:ext cx="98904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88" name="Google Shape;88;g133cea79b49_2_0"/>
          <p:cNvSpPr txBox="1"/>
          <p:nvPr/>
        </p:nvSpPr>
        <p:spPr>
          <a:xfrm>
            <a:off x="535600" y="691775"/>
            <a:ext cx="9162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Watch Our Last Meetup Recap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89" name="Google Shape;89;g133cea79b49_2_0"/>
          <p:cNvSpPr/>
          <p:nvPr/>
        </p:nvSpPr>
        <p:spPr>
          <a:xfrm>
            <a:off x="6413600" y="4489175"/>
            <a:ext cx="7761600" cy="2331000"/>
          </a:xfrm>
          <a:prstGeom prst="roundRect">
            <a:avLst>
              <a:gd fmla="val 4299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50750" lIns="150750" spcFirstLastPara="1" rIns="150750" wrap="square" tIns="150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EVENT VIDEO(S)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350" y="2789100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7706" y="2789100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0062" y="2789100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704" y="2789100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71347" y="2789100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350" y="6494186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7706" y="6494186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50062" y="6494186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704" y="6494186"/>
            <a:ext cx="3127404" cy="19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f53ab1e9b4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71347" y="6494186"/>
            <a:ext cx="3127404" cy="194791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f53ab1e9b4_0_20"/>
          <p:cNvSpPr txBox="1"/>
          <p:nvPr/>
        </p:nvSpPr>
        <p:spPr>
          <a:xfrm>
            <a:off x="535600" y="691775"/>
            <a:ext cx="8212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Former Event Partners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105" name="Google Shape;105;gf53ab1e9b4_0_20"/>
          <p:cNvCxnSpPr/>
          <p:nvPr/>
        </p:nvCxnSpPr>
        <p:spPr>
          <a:xfrm>
            <a:off x="7942325" y="1200775"/>
            <a:ext cx="122424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06" name="Google Shape;106;gf53ab1e9b4_0_20"/>
          <p:cNvSpPr txBox="1"/>
          <p:nvPr/>
        </p:nvSpPr>
        <p:spPr>
          <a:xfrm>
            <a:off x="2173751" y="3763055"/>
            <a:ext cx="7906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  <p:sp>
        <p:nvSpPr>
          <p:cNvPr id="107" name="Google Shape;107;gf53ab1e9b4_0_20"/>
          <p:cNvSpPr txBox="1"/>
          <p:nvPr/>
        </p:nvSpPr>
        <p:spPr>
          <a:xfrm>
            <a:off x="5996107" y="3763055"/>
            <a:ext cx="7906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  <p:sp>
        <p:nvSpPr>
          <p:cNvPr id="108" name="Google Shape;108;gf53ab1e9b4_0_20"/>
          <p:cNvSpPr txBox="1"/>
          <p:nvPr/>
        </p:nvSpPr>
        <p:spPr>
          <a:xfrm>
            <a:off x="9818463" y="3763055"/>
            <a:ext cx="7906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/>
          </a:p>
        </p:txBody>
      </p:sp>
      <p:sp>
        <p:nvSpPr>
          <p:cNvPr id="109" name="Google Shape;109;gf53ab1e9b4_0_20"/>
          <p:cNvSpPr txBox="1"/>
          <p:nvPr/>
        </p:nvSpPr>
        <p:spPr>
          <a:xfrm>
            <a:off x="13442577" y="3778443"/>
            <a:ext cx="77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f53ab1e9b4_0_20"/>
          <p:cNvSpPr txBox="1"/>
          <p:nvPr/>
        </p:nvSpPr>
        <p:spPr>
          <a:xfrm>
            <a:off x="17147325" y="3793832"/>
            <a:ext cx="77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f53ab1e9b4_0_20"/>
          <p:cNvSpPr txBox="1"/>
          <p:nvPr/>
        </p:nvSpPr>
        <p:spPr>
          <a:xfrm>
            <a:off x="2245662" y="7342629"/>
            <a:ext cx="77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f53ab1e9b4_0_20"/>
          <p:cNvSpPr txBox="1"/>
          <p:nvPr/>
        </p:nvSpPr>
        <p:spPr>
          <a:xfrm>
            <a:off x="5985045" y="7342629"/>
            <a:ext cx="77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f53ab1e9b4_0_20"/>
          <p:cNvSpPr txBox="1"/>
          <p:nvPr/>
        </p:nvSpPr>
        <p:spPr>
          <a:xfrm>
            <a:off x="9818464" y="7342629"/>
            <a:ext cx="77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f53ab1e9b4_0_20"/>
          <p:cNvSpPr txBox="1"/>
          <p:nvPr/>
        </p:nvSpPr>
        <p:spPr>
          <a:xfrm>
            <a:off x="13486683" y="7342628"/>
            <a:ext cx="77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f53ab1e9b4_0_20"/>
          <p:cNvSpPr txBox="1"/>
          <p:nvPr/>
        </p:nvSpPr>
        <p:spPr>
          <a:xfrm>
            <a:off x="17147325" y="7342627"/>
            <a:ext cx="77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1214c6c0f6b_0_16"/>
          <p:cNvPicPr preferRelativeResize="0"/>
          <p:nvPr/>
        </p:nvPicPr>
        <p:blipFill rotWithShape="1">
          <a:blip r:embed="rId3">
            <a:alphaModFix/>
          </a:blip>
          <a:srcRect b="0" l="2255" r="3377" t="0"/>
          <a:stretch/>
        </p:blipFill>
        <p:spPr>
          <a:xfrm>
            <a:off x="0" y="300"/>
            <a:ext cx="20186051" cy="1425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214c6c0f6b_0_16"/>
          <p:cNvSpPr/>
          <p:nvPr/>
        </p:nvSpPr>
        <p:spPr>
          <a:xfrm>
            <a:off x="-25" y="-16100"/>
            <a:ext cx="20186100" cy="14273700"/>
          </a:xfrm>
          <a:prstGeom prst="rect">
            <a:avLst/>
          </a:prstGeom>
          <a:solidFill>
            <a:srgbClr val="000000">
              <a:alpha val="6352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214c6c0f6b_0_16"/>
          <p:cNvSpPr txBox="1"/>
          <p:nvPr>
            <p:ph type="title"/>
          </p:nvPr>
        </p:nvSpPr>
        <p:spPr>
          <a:xfrm>
            <a:off x="2765500" y="3790038"/>
            <a:ext cx="145731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4600">
            <a:spAutoFit/>
          </a:bodyPr>
          <a:lstStyle/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XYZ Event Agency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London | MatchMaking Meetups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g1214c6c0f6b_0_16"/>
          <p:cNvSpPr txBox="1"/>
          <p:nvPr/>
        </p:nvSpPr>
        <p:spPr>
          <a:xfrm>
            <a:off x="2543200" y="6275213"/>
            <a:ext cx="15017700" cy="12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Unlock the right opportunities and connections that will set your business apart</a:t>
            </a:r>
            <a:endParaRPr b="1" i="0" sz="66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35955c1d0_1_3"/>
          <p:cNvSpPr txBox="1"/>
          <p:nvPr/>
        </p:nvSpPr>
        <p:spPr>
          <a:xfrm>
            <a:off x="1005400" y="2745588"/>
            <a:ext cx="18093300" cy="24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-412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ontserrat"/>
              <a:buChar char="●"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Second largest ICT market in the ranking of ICT spending per head (U.S. #1)   </a:t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ontserrat"/>
              <a:buChar char="●"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London second most connected place for tech, right after Silicon Valley   </a:t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ontserrat"/>
              <a:buChar char="●"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No. 1 top scaling tech nation in Europe   </a:t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127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Montserrat"/>
              <a:buChar char="●"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No. 1 destination for U.S. ICT businesses in Europe (often serving as EMEA HQ)</a:t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g1235955c1d0_1_3"/>
          <p:cNvSpPr txBox="1"/>
          <p:nvPr/>
        </p:nvSpPr>
        <p:spPr>
          <a:xfrm>
            <a:off x="535600" y="691775"/>
            <a:ext cx="136092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The UK is the largest cloud market in Europe.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130" name="Google Shape;130;g1235955c1d0_1_3"/>
          <p:cNvCxnSpPr>
            <a:stCxn id="129" idx="3"/>
          </p:cNvCxnSpPr>
          <p:nvPr/>
        </p:nvCxnSpPr>
        <p:spPr>
          <a:xfrm>
            <a:off x="14144800" y="1120175"/>
            <a:ext cx="6039900" cy="807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  <p:sp>
        <p:nvSpPr>
          <p:cNvPr id="131" name="Google Shape;131;g1235955c1d0_1_3"/>
          <p:cNvSpPr/>
          <p:nvPr/>
        </p:nvSpPr>
        <p:spPr>
          <a:xfrm>
            <a:off x="1106472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35955c1d0_1_3"/>
          <p:cNvSpPr/>
          <p:nvPr/>
        </p:nvSpPr>
        <p:spPr>
          <a:xfrm>
            <a:off x="1106472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g1235955c1d0_1_3"/>
          <p:cNvSpPr/>
          <p:nvPr/>
        </p:nvSpPr>
        <p:spPr>
          <a:xfrm>
            <a:off x="5776298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1235955c1d0_1_3"/>
          <p:cNvSpPr/>
          <p:nvPr/>
        </p:nvSpPr>
        <p:spPr>
          <a:xfrm>
            <a:off x="5776298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235955c1d0_1_3"/>
          <p:cNvSpPr/>
          <p:nvPr/>
        </p:nvSpPr>
        <p:spPr>
          <a:xfrm>
            <a:off x="10427884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1235955c1d0_1_3"/>
          <p:cNvSpPr/>
          <p:nvPr/>
        </p:nvSpPr>
        <p:spPr>
          <a:xfrm>
            <a:off x="10427884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1235955c1d0_1_3"/>
          <p:cNvSpPr/>
          <p:nvPr/>
        </p:nvSpPr>
        <p:spPr>
          <a:xfrm>
            <a:off x="15097712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2173303" y="2837609"/>
                </a:moveTo>
                <a:lnTo>
                  <a:pt x="172175" y="2837609"/>
                </a:lnTo>
                <a:lnTo>
                  <a:pt x="166359" y="2837324"/>
                </a:lnTo>
                <a:lnTo>
                  <a:pt x="120754" y="2828252"/>
                </a:lnTo>
                <a:lnTo>
                  <a:pt x="83958" y="2810849"/>
                </a:lnTo>
                <a:lnTo>
                  <a:pt x="48014" y="2781351"/>
                </a:lnTo>
                <a:lnTo>
                  <a:pt x="23766" y="2748657"/>
                </a:lnTo>
                <a:lnTo>
                  <a:pt x="5972" y="2705698"/>
                </a:lnTo>
                <a:lnTo>
                  <a:pt x="0" y="2665434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73303" y="0"/>
                </a:lnTo>
                <a:lnTo>
                  <a:pt x="2213566" y="5972"/>
                </a:lnTo>
                <a:lnTo>
                  <a:pt x="2256525" y="23766"/>
                </a:lnTo>
                <a:lnTo>
                  <a:pt x="2289219" y="48014"/>
                </a:lnTo>
                <a:lnTo>
                  <a:pt x="2318717" y="83958"/>
                </a:lnTo>
                <a:lnTo>
                  <a:pt x="2336121" y="120754"/>
                </a:lnTo>
                <a:lnTo>
                  <a:pt x="2345192" y="166359"/>
                </a:lnTo>
                <a:lnTo>
                  <a:pt x="2345478" y="172175"/>
                </a:lnTo>
                <a:lnTo>
                  <a:pt x="2345478" y="2665434"/>
                </a:lnTo>
                <a:lnTo>
                  <a:pt x="2339505" y="2705698"/>
                </a:lnTo>
                <a:lnTo>
                  <a:pt x="2321711" y="2748657"/>
                </a:lnTo>
                <a:lnTo>
                  <a:pt x="2297464" y="2781351"/>
                </a:lnTo>
                <a:lnTo>
                  <a:pt x="2261520" y="2810849"/>
                </a:lnTo>
                <a:lnTo>
                  <a:pt x="2224724" y="2828252"/>
                </a:lnTo>
                <a:lnTo>
                  <a:pt x="2179119" y="2837324"/>
                </a:lnTo>
                <a:lnTo>
                  <a:pt x="2173303" y="28376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235955c1d0_1_3"/>
          <p:cNvSpPr/>
          <p:nvPr/>
        </p:nvSpPr>
        <p:spPr>
          <a:xfrm>
            <a:off x="15097712" y="6615585"/>
            <a:ext cx="4081501" cy="2837815"/>
          </a:xfrm>
          <a:custGeom>
            <a:rect b="b" l="l" r="r" t="t"/>
            <a:pathLst>
              <a:path extrusionOk="0" h="2837815" w="2345690">
                <a:moveTo>
                  <a:pt x="0" y="2664840"/>
                </a:moveTo>
                <a:lnTo>
                  <a:pt x="0" y="172769"/>
                </a:lnTo>
                <a:lnTo>
                  <a:pt x="0" y="167111"/>
                </a:lnTo>
                <a:lnTo>
                  <a:pt x="277" y="161466"/>
                </a:lnTo>
                <a:lnTo>
                  <a:pt x="831" y="155835"/>
                </a:lnTo>
                <a:lnTo>
                  <a:pt x="1386" y="150204"/>
                </a:lnTo>
                <a:lnTo>
                  <a:pt x="2215" y="144613"/>
                </a:lnTo>
                <a:lnTo>
                  <a:pt x="13151" y="106653"/>
                </a:lnTo>
                <a:lnTo>
                  <a:pt x="32260" y="72079"/>
                </a:lnTo>
                <a:lnTo>
                  <a:pt x="58791" y="42806"/>
                </a:lnTo>
                <a:lnTo>
                  <a:pt x="63165" y="39216"/>
                </a:lnTo>
                <a:lnTo>
                  <a:pt x="67539" y="35627"/>
                </a:lnTo>
                <a:lnTo>
                  <a:pt x="101425" y="15316"/>
                </a:lnTo>
                <a:lnTo>
                  <a:pt x="139063" y="3319"/>
                </a:lnTo>
                <a:lnTo>
                  <a:pt x="155835" y="831"/>
                </a:lnTo>
                <a:lnTo>
                  <a:pt x="161466" y="277"/>
                </a:lnTo>
                <a:lnTo>
                  <a:pt x="167111" y="0"/>
                </a:lnTo>
                <a:lnTo>
                  <a:pt x="172769" y="0"/>
                </a:lnTo>
                <a:lnTo>
                  <a:pt x="2172708" y="0"/>
                </a:lnTo>
                <a:lnTo>
                  <a:pt x="2178367" y="0"/>
                </a:lnTo>
                <a:lnTo>
                  <a:pt x="2184011" y="277"/>
                </a:lnTo>
                <a:lnTo>
                  <a:pt x="2189643" y="831"/>
                </a:lnTo>
                <a:lnTo>
                  <a:pt x="2195274" y="1386"/>
                </a:lnTo>
                <a:lnTo>
                  <a:pt x="2200864" y="2215"/>
                </a:lnTo>
                <a:lnTo>
                  <a:pt x="2206413" y="3319"/>
                </a:lnTo>
                <a:lnTo>
                  <a:pt x="2211963" y="4423"/>
                </a:lnTo>
                <a:lnTo>
                  <a:pt x="2217446" y="5796"/>
                </a:lnTo>
                <a:lnTo>
                  <a:pt x="2222860" y="7439"/>
                </a:lnTo>
                <a:lnTo>
                  <a:pt x="2228275" y="9081"/>
                </a:lnTo>
                <a:lnTo>
                  <a:pt x="2233596" y="10985"/>
                </a:lnTo>
                <a:lnTo>
                  <a:pt x="2238824" y="13151"/>
                </a:lnTo>
                <a:lnTo>
                  <a:pt x="2244052" y="15316"/>
                </a:lnTo>
                <a:lnTo>
                  <a:pt x="2249161" y="17733"/>
                </a:lnTo>
                <a:lnTo>
                  <a:pt x="2254151" y="20400"/>
                </a:lnTo>
                <a:lnTo>
                  <a:pt x="2259141" y="23067"/>
                </a:lnTo>
                <a:lnTo>
                  <a:pt x="2263989" y="25973"/>
                </a:lnTo>
                <a:lnTo>
                  <a:pt x="2268693" y="29116"/>
                </a:lnTo>
                <a:lnTo>
                  <a:pt x="2273398" y="32260"/>
                </a:lnTo>
                <a:lnTo>
                  <a:pt x="2294875" y="50603"/>
                </a:lnTo>
                <a:lnTo>
                  <a:pt x="2298876" y="54604"/>
                </a:lnTo>
                <a:lnTo>
                  <a:pt x="2302671" y="58791"/>
                </a:lnTo>
                <a:lnTo>
                  <a:pt x="2306261" y="63165"/>
                </a:lnTo>
                <a:lnTo>
                  <a:pt x="2309851" y="67539"/>
                </a:lnTo>
                <a:lnTo>
                  <a:pt x="2313217" y="72079"/>
                </a:lnTo>
                <a:lnTo>
                  <a:pt x="2316361" y="76783"/>
                </a:lnTo>
                <a:lnTo>
                  <a:pt x="2319504" y="81488"/>
                </a:lnTo>
                <a:lnTo>
                  <a:pt x="2322410" y="86336"/>
                </a:lnTo>
                <a:lnTo>
                  <a:pt x="2325078" y="91326"/>
                </a:lnTo>
                <a:lnTo>
                  <a:pt x="2327745" y="96316"/>
                </a:lnTo>
                <a:lnTo>
                  <a:pt x="2330161" y="101425"/>
                </a:lnTo>
                <a:lnTo>
                  <a:pt x="2332326" y="106653"/>
                </a:lnTo>
                <a:lnTo>
                  <a:pt x="2334492" y="111881"/>
                </a:lnTo>
                <a:lnTo>
                  <a:pt x="2336396" y="117202"/>
                </a:lnTo>
                <a:lnTo>
                  <a:pt x="2338038" y="122617"/>
                </a:lnTo>
                <a:lnTo>
                  <a:pt x="2339681" y="128031"/>
                </a:lnTo>
                <a:lnTo>
                  <a:pt x="2341054" y="133514"/>
                </a:lnTo>
                <a:lnTo>
                  <a:pt x="2342158" y="139063"/>
                </a:lnTo>
                <a:lnTo>
                  <a:pt x="2343262" y="144613"/>
                </a:lnTo>
                <a:lnTo>
                  <a:pt x="2344091" y="150204"/>
                </a:lnTo>
                <a:lnTo>
                  <a:pt x="2344646" y="155835"/>
                </a:lnTo>
                <a:lnTo>
                  <a:pt x="2345201" y="161466"/>
                </a:lnTo>
                <a:lnTo>
                  <a:pt x="2345478" y="167111"/>
                </a:lnTo>
                <a:lnTo>
                  <a:pt x="2345478" y="172769"/>
                </a:lnTo>
                <a:lnTo>
                  <a:pt x="2345478" y="2664840"/>
                </a:lnTo>
                <a:lnTo>
                  <a:pt x="2345478" y="2670498"/>
                </a:lnTo>
                <a:lnTo>
                  <a:pt x="2345201" y="2676143"/>
                </a:lnTo>
                <a:lnTo>
                  <a:pt x="2344646" y="2681774"/>
                </a:lnTo>
                <a:lnTo>
                  <a:pt x="2344091" y="2687406"/>
                </a:lnTo>
                <a:lnTo>
                  <a:pt x="2343262" y="2692996"/>
                </a:lnTo>
                <a:lnTo>
                  <a:pt x="2342158" y="2698545"/>
                </a:lnTo>
                <a:lnTo>
                  <a:pt x="2341054" y="2704095"/>
                </a:lnTo>
                <a:lnTo>
                  <a:pt x="2339681" y="2709577"/>
                </a:lnTo>
                <a:lnTo>
                  <a:pt x="2338038" y="2714992"/>
                </a:lnTo>
                <a:lnTo>
                  <a:pt x="2336396" y="2720407"/>
                </a:lnTo>
                <a:lnTo>
                  <a:pt x="2334492" y="2725728"/>
                </a:lnTo>
                <a:lnTo>
                  <a:pt x="2332326" y="2730956"/>
                </a:lnTo>
                <a:lnTo>
                  <a:pt x="2330161" y="2736184"/>
                </a:lnTo>
                <a:lnTo>
                  <a:pt x="2316361" y="2760825"/>
                </a:lnTo>
                <a:lnTo>
                  <a:pt x="2313217" y="2765530"/>
                </a:lnTo>
                <a:lnTo>
                  <a:pt x="2309851" y="2770070"/>
                </a:lnTo>
                <a:lnTo>
                  <a:pt x="2306261" y="2774444"/>
                </a:lnTo>
                <a:lnTo>
                  <a:pt x="2302671" y="2778818"/>
                </a:lnTo>
                <a:lnTo>
                  <a:pt x="2298876" y="2783005"/>
                </a:lnTo>
                <a:lnTo>
                  <a:pt x="2294875" y="2787006"/>
                </a:lnTo>
                <a:lnTo>
                  <a:pt x="2290874" y="2791007"/>
                </a:lnTo>
                <a:lnTo>
                  <a:pt x="2268694" y="2808492"/>
                </a:lnTo>
                <a:lnTo>
                  <a:pt x="2263989" y="2811636"/>
                </a:lnTo>
                <a:lnTo>
                  <a:pt x="2259141" y="2814541"/>
                </a:lnTo>
                <a:lnTo>
                  <a:pt x="2254151" y="2817208"/>
                </a:lnTo>
                <a:lnTo>
                  <a:pt x="2249161" y="2819876"/>
                </a:lnTo>
                <a:lnTo>
                  <a:pt x="2244052" y="2822293"/>
                </a:lnTo>
                <a:lnTo>
                  <a:pt x="2238824" y="2824458"/>
                </a:lnTo>
                <a:lnTo>
                  <a:pt x="2233596" y="2826623"/>
                </a:lnTo>
                <a:lnTo>
                  <a:pt x="2228275" y="2828527"/>
                </a:lnTo>
                <a:lnTo>
                  <a:pt x="2222860" y="2830170"/>
                </a:lnTo>
                <a:lnTo>
                  <a:pt x="2217446" y="2831813"/>
                </a:lnTo>
                <a:lnTo>
                  <a:pt x="2211963" y="2833186"/>
                </a:lnTo>
                <a:lnTo>
                  <a:pt x="2206414" y="2834289"/>
                </a:lnTo>
                <a:lnTo>
                  <a:pt x="2200864" y="2835394"/>
                </a:lnTo>
                <a:lnTo>
                  <a:pt x="2195274" y="2836223"/>
                </a:lnTo>
                <a:lnTo>
                  <a:pt x="2189643" y="2836778"/>
                </a:lnTo>
                <a:lnTo>
                  <a:pt x="2184011" y="2837332"/>
                </a:lnTo>
                <a:lnTo>
                  <a:pt x="2178367" y="2837609"/>
                </a:lnTo>
                <a:lnTo>
                  <a:pt x="2172708" y="2837609"/>
                </a:lnTo>
                <a:lnTo>
                  <a:pt x="172769" y="2837609"/>
                </a:lnTo>
                <a:lnTo>
                  <a:pt x="167111" y="2837609"/>
                </a:lnTo>
                <a:lnTo>
                  <a:pt x="161466" y="2837332"/>
                </a:lnTo>
                <a:lnTo>
                  <a:pt x="155835" y="2836778"/>
                </a:lnTo>
                <a:lnTo>
                  <a:pt x="150204" y="2836223"/>
                </a:lnTo>
                <a:lnTo>
                  <a:pt x="144613" y="2835394"/>
                </a:lnTo>
                <a:lnTo>
                  <a:pt x="139063" y="2834289"/>
                </a:lnTo>
                <a:lnTo>
                  <a:pt x="133514" y="2833186"/>
                </a:lnTo>
                <a:lnTo>
                  <a:pt x="128031" y="2831813"/>
                </a:lnTo>
                <a:lnTo>
                  <a:pt x="122617" y="2830170"/>
                </a:lnTo>
                <a:lnTo>
                  <a:pt x="117202" y="2828527"/>
                </a:lnTo>
                <a:lnTo>
                  <a:pt x="111881" y="2826623"/>
                </a:lnTo>
                <a:lnTo>
                  <a:pt x="106653" y="2824458"/>
                </a:lnTo>
                <a:lnTo>
                  <a:pt x="101425" y="2822293"/>
                </a:lnTo>
                <a:lnTo>
                  <a:pt x="96316" y="2819876"/>
                </a:lnTo>
                <a:lnTo>
                  <a:pt x="91326" y="2817208"/>
                </a:lnTo>
                <a:lnTo>
                  <a:pt x="86336" y="2814541"/>
                </a:lnTo>
                <a:lnTo>
                  <a:pt x="81488" y="2811636"/>
                </a:lnTo>
                <a:lnTo>
                  <a:pt x="76783" y="2808492"/>
                </a:lnTo>
                <a:lnTo>
                  <a:pt x="72079" y="2805348"/>
                </a:lnTo>
                <a:lnTo>
                  <a:pt x="42806" y="2778818"/>
                </a:lnTo>
                <a:lnTo>
                  <a:pt x="39216" y="2774444"/>
                </a:lnTo>
                <a:lnTo>
                  <a:pt x="35627" y="2770070"/>
                </a:lnTo>
                <a:lnTo>
                  <a:pt x="32260" y="2765530"/>
                </a:lnTo>
                <a:lnTo>
                  <a:pt x="29116" y="2760825"/>
                </a:lnTo>
                <a:lnTo>
                  <a:pt x="25973" y="2756120"/>
                </a:lnTo>
                <a:lnTo>
                  <a:pt x="23067" y="2751273"/>
                </a:lnTo>
                <a:lnTo>
                  <a:pt x="20400" y="2746283"/>
                </a:lnTo>
                <a:lnTo>
                  <a:pt x="17733" y="2741292"/>
                </a:lnTo>
                <a:lnTo>
                  <a:pt x="15316" y="2736184"/>
                </a:lnTo>
                <a:lnTo>
                  <a:pt x="13151" y="2730956"/>
                </a:lnTo>
                <a:lnTo>
                  <a:pt x="10985" y="2725728"/>
                </a:lnTo>
                <a:lnTo>
                  <a:pt x="3319" y="2698545"/>
                </a:lnTo>
                <a:lnTo>
                  <a:pt x="2215" y="2692996"/>
                </a:lnTo>
                <a:lnTo>
                  <a:pt x="1386" y="2687406"/>
                </a:lnTo>
                <a:lnTo>
                  <a:pt x="831" y="2681774"/>
                </a:lnTo>
                <a:lnTo>
                  <a:pt x="277" y="2676143"/>
                </a:lnTo>
                <a:lnTo>
                  <a:pt x="0" y="2670498"/>
                </a:lnTo>
                <a:lnTo>
                  <a:pt x="0" y="2664840"/>
                </a:lnTo>
                <a:close/>
              </a:path>
            </a:pathLst>
          </a:custGeom>
          <a:noFill/>
          <a:ln cap="flat" cmpd="sng" w="10450">
            <a:solidFill>
              <a:srgbClr val="6F6F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g1235955c1d0_1_3"/>
          <p:cNvSpPr/>
          <p:nvPr/>
        </p:nvSpPr>
        <p:spPr>
          <a:xfrm>
            <a:off x="1097350" y="6610350"/>
            <a:ext cx="4100284" cy="1204595"/>
          </a:xfrm>
          <a:custGeom>
            <a:rect b="b" l="l" r="r" t="t"/>
            <a:pathLst>
              <a:path extrusionOk="0" h="1204595" w="2356485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15.6B $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" name="Google Shape;140;g1235955c1d0_1_3"/>
          <p:cNvSpPr/>
          <p:nvPr/>
        </p:nvSpPr>
        <p:spPr>
          <a:xfrm>
            <a:off x="5767178" y="6610350"/>
            <a:ext cx="4100284" cy="1204595"/>
          </a:xfrm>
          <a:custGeom>
            <a:rect b="b" l="l" r="r" t="t"/>
            <a:pathLst>
              <a:path extrusionOk="0" h="1204595" w="2356485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26.9B $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1" name="Google Shape;141;g1235955c1d0_1_3"/>
          <p:cNvSpPr/>
          <p:nvPr/>
        </p:nvSpPr>
        <p:spPr>
          <a:xfrm>
            <a:off x="10418765" y="6610350"/>
            <a:ext cx="4100282" cy="1204595"/>
          </a:xfrm>
          <a:custGeom>
            <a:rect b="b" l="l" r="r" t="t"/>
            <a:pathLst>
              <a:path extrusionOk="0" h="1204595" w="2356484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100.000+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2" name="Google Shape;142;g1235955c1d0_1_3"/>
          <p:cNvSpPr/>
          <p:nvPr/>
        </p:nvSpPr>
        <p:spPr>
          <a:xfrm>
            <a:off x="15088592" y="6610350"/>
            <a:ext cx="4100282" cy="1204595"/>
          </a:xfrm>
          <a:custGeom>
            <a:rect b="b" l="l" r="r" t="t"/>
            <a:pathLst>
              <a:path extrusionOk="0" h="1204595" w="2356484">
                <a:moveTo>
                  <a:pt x="2355949" y="1204151"/>
                </a:moveTo>
                <a:lnTo>
                  <a:pt x="0" y="1204151"/>
                </a:lnTo>
                <a:lnTo>
                  <a:pt x="0" y="172175"/>
                </a:lnTo>
                <a:lnTo>
                  <a:pt x="5972" y="131911"/>
                </a:lnTo>
                <a:lnTo>
                  <a:pt x="23766" y="88952"/>
                </a:lnTo>
                <a:lnTo>
                  <a:pt x="48014" y="56258"/>
                </a:lnTo>
                <a:lnTo>
                  <a:pt x="83958" y="26760"/>
                </a:lnTo>
                <a:lnTo>
                  <a:pt x="120754" y="9357"/>
                </a:lnTo>
                <a:lnTo>
                  <a:pt x="166359" y="285"/>
                </a:lnTo>
                <a:lnTo>
                  <a:pt x="172175" y="0"/>
                </a:lnTo>
                <a:lnTo>
                  <a:pt x="2183774" y="0"/>
                </a:lnTo>
                <a:lnTo>
                  <a:pt x="2224037" y="5972"/>
                </a:lnTo>
                <a:lnTo>
                  <a:pt x="2266996" y="23766"/>
                </a:lnTo>
                <a:lnTo>
                  <a:pt x="2299690" y="48014"/>
                </a:lnTo>
                <a:lnTo>
                  <a:pt x="2329188" y="83958"/>
                </a:lnTo>
                <a:lnTo>
                  <a:pt x="2346592" y="120754"/>
                </a:lnTo>
                <a:lnTo>
                  <a:pt x="2355663" y="166359"/>
                </a:lnTo>
                <a:lnTo>
                  <a:pt x="2355949" y="172175"/>
                </a:lnTo>
                <a:lnTo>
                  <a:pt x="2355949" y="1204151"/>
                </a:ln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800" u="none" cap="none" strike="noStrik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5.27B $</a:t>
            </a:r>
            <a:endParaRPr b="1" i="0" sz="38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g1235955c1d0_1_3"/>
          <p:cNvSpPr txBox="1"/>
          <p:nvPr/>
        </p:nvSpPr>
        <p:spPr>
          <a:xfrm>
            <a:off x="6182849" y="8384507"/>
            <a:ext cx="32790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Expected by</a:t>
            </a:r>
            <a:endParaRPr b="1" i="0" sz="2550" u="none" cap="none" strike="noStrike">
              <a:solidFill>
                <a:srgbClr val="0F072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2026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4" name="Google Shape;144;g1235955c1d0_1_3"/>
          <p:cNvSpPr txBox="1"/>
          <p:nvPr/>
        </p:nvSpPr>
        <p:spPr>
          <a:xfrm>
            <a:off x="1606376" y="8384500"/>
            <a:ext cx="30816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Public Cloud Revenue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" name="Google Shape;145;g1235955c1d0_1_3"/>
          <p:cNvSpPr txBox="1"/>
          <p:nvPr/>
        </p:nvSpPr>
        <p:spPr>
          <a:xfrm>
            <a:off x="11419650" y="8384500"/>
            <a:ext cx="21162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Software Companies</a:t>
            </a:r>
            <a:endParaRPr b="1" i="0" sz="255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" name="Google Shape;146;g1235955c1d0_1_3"/>
          <p:cNvSpPr txBox="1"/>
          <p:nvPr/>
        </p:nvSpPr>
        <p:spPr>
          <a:xfrm>
            <a:off x="15850852" y="8384507"/>
            <a:ext cx="25719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7125">
            <a:no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IaaS &amp; PaaS</a:t>
            </a:r>
            <a:endParaRPr b="1" i="0" sz="2550" u="none" cap="none" strike="noStrike">
              <a:solidFill>
                <a:srgbClr val="0F0729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0"/>
              <a:buFont typeface="Arial"/>
              <a:buNone/>
            </a:pPr>
            <a:r>
              <a:rPr b="1" i="0" lang="en-US" sz="2550" u="none" cap="none" strike="noStrike">
                <a:solidFill>
                  <a:srgbClr val="0F0729"/>
                </a:solidFill>
                <a:latin typeface="Nunito"/>
                <a:ea typeface="Nunito"/>
                <a:cs typeface="Nunito"/>
                <a:sym typeface="Nunito"/>
              </a:rPr>
              <a:t>Revenue</a:t>
            </a:r>
            <a:endParaRPr b="1" i="0" sz="2550" u="none" cap="none" strike="noStrike">
              <a:solidFill>
                <a:srgbClr val="0F072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7" name="Google Shape;147;g1235955c1d0_1_3"/>
          <p:cNvSpPr txBox="1"/>
          <p:nvPr/>
        </p:nvSpPr>
        <p:spPr>
          <a:xfrm>
            <a:off x="13919200" y="10852750"/>
            <a:ext cx="52599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Resource :</a:t>
            </a:r>
            <a:r>
              <a:rPr b="0" i="0" lang="en-US" sz="2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https://www.trade.gov/</a:t>
            </a:r>
            <a:endParaRPr b="0" i="0" sz="2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14c6c0f6b_0_10"/>
          <p:cNvSpPr txBox="1"/>
          <p:nvPr/>
        </p:nvSpPr>
        <p:spPr>
          <a:xfrm>
            <a:off x="1005400" y="2490700"/>
            <a:ext cx="18093300" cy="3602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1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London | MatchMaking Meetups is a community-led events platform, where senior technology leaders from the UK can share innovative ideas, challenge conventional thinking and build strategic relationships.</a:t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1ꓽ1 meetings and collective networking areas and private workshops, drink ups, and many more exciting additions based on experience and innovation. A perfect chance for networking and making new business contacts</a:t>
            </a:r>
            <a:endParaRPr b="0" i="0" sz="29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g1214c6c0f6b_0_10"/>
          <p:cNvSpPr txBox="1"/>
          <p:nvPr/>
        </p:nvSpPr>
        <p:spPr>
          <a:xfrm>
            <a:off x="535600" y="691775"/>
            <a:ext cx="102744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b" bIns="75350" lIns="150750" spcFirstLastPara="1" rIns="150750" wrap="square" tIns="753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600"/>
              <a:buFont typeface="Calibri"/>
              <a:buNone/>
            </a:pPr>
            <a:r>
              <a:rPr b="0" i="0" lang="en-US" sz="4600" u="none" cap="none" strike="noStrik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rPr>
              <a:t>About CloudTalk London Meetups</a:t>
            </a:r>
            <a:endParaRPr b="0" i="0" sz="4600" u="none" cap="none" strike="noStrike">
              <a:solidFill>
                <a:schemeClr val="l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cxnSp>
        <p:nvCxnSpPr>
          <p:cNvPr id="154" name="Google Shape;154;g1214c6c0f6b_0_10"/>
          <p:cNvCxnSpPr/>
          <p:nvPr/>
        </p:nvCxnSpPr>
        <p:spPr>
          <a:xfrm>
            <a:off x="11212700" y="1200775"/>
            <a:ext cx="8972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oval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2020-12-03T15:26:48Z</dcterms:created>
</cp:coreProperties>
</file>